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6" r:id="rId2"/>
    <p:sldId id="257" r:id="rId3"/>
    <p:sldId id="258" r:id="rId4"/>
    <p:sldId id="269" r:id="rId5"/>
    <p:sldId id="259" r:id="rId6"/>
    <p:sldId id="260" r:id="rId7"/>
    <p:sldId id="270" r:id="rId8"/>
    <p:sldId id="261" r:id="rId9"/>
    <p:sldId id="262" r:id="rId10"/>
    <p:sldId id="271" r:id="rId11"/>
    <p:sldId id="272" r:id="rId12"/>
    <p:sldId id="273" r:id="rId13"/>
    <p:sldId id="264" r:id="rId14"/>
    <p:sldId id="265" r:id="rId15"/>
    <p:sldId id="268" r:id="rId16"/>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6FC06A-6844-4CF9-8926-D5163761D601}">
          <p14:sldIdLst>
            <p14:sldId id="266"/>
            <p14:sldId id="257"/>
            <p14:sldId id="258"/>
            <p14:sldId id="269"/>
            <p14:sldId id="259"/>
          </p14:sldIdLst>
        </p14:section>
        <p14:section name="Untitled Section" id="{10C97C51-1A4C-4BA2-9FD2-96C758976176}">
          <p14:sldIdLst>
            <p14:sldId id="260"/>
            <p14:sldId id="270"/>
            <p14:sldId id="261"/>
            <p14:sldId id="262"/>
            <p14:sldId id="271"/>
            <p14:sldId id="272"/>
            <p14:sldId id="273"/>
            <p14:sldId id="264"/>
            <p14:sldId id="265"/>
            <p14:sldId id="2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8" d="100"/>
          <a:sy n="38" d="100"/>
        </p:scale>
        <p:origin x="804"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8555"/>
          </a:xfrm>
          <a:prstGeom prst="rect">
            <a:avLst/>
          </a:prstGeom>
        </p:spPr>
      </p:pic>
      <p:sp>
        <p:nvSpPr>
          <p:cNvPr id="2" name="Holder 2"/>
          <p:cNvSpPr>
            <a:spLocks noGrp="1"/>
          </p:cNvSpPr>
          <p:nvPr>
            <p:ph type="ctrTitle"/>
          </p:nvPr>
        </p:nvSpPr>
        <p:spPr>
          <a:xfrm>
            <a:off x="8382872" y="1574796"/>
            <a:ext cx="3338354" cy="743585"/>
          </a:xfrm>
          <a:prstGeom prst="rect">
            <a:avLst/>
          </a:prstGeom>
        </p:spPr>
        <p:txBody>
          <a:bodyPr wrap="square" lIns="0" tIns="0" rIns="0" bIns="0">
            <a:spAutoFit/>
          </a:bodyPr>
          <a:lstStyle>
            <a:lvl1pPr>
              <a:defRPr sz="4700" b="0" i="0">
                <a:solidFill>
                  <a:schemeClr val="bg1"/>
                </a:solidFill>
                <a:latin typeface="Tahoma"/>
                <a:cs typeface="Tahoma"/>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1" i="0">
                <a:solidFill>
                  <a:srgbClr val="D1ECFF"/>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1" i="0">
                <a:solidFill>
                  <a:srgbClr val="D1ECFF"/>
                </a:solidFill>
                <a:latin typeface="Verdana"/>
                <a:cs typeface="Verdana"/>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1" i="0">
                <a:solidFill>
                  <a:srgbClr val="D1ECFF"/>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8" y="11308555"/>
                </a:moveTo>
                <a:lnTo>
                  <a:pt x="0" y="11308555"/>
                </a:lnTo>
                <a:lnTo>
                  <a:pt x="0" y="0"/>
                </a:lnTo>
                <a:lnTo>
                  <a:pt x="20104098" y="0"/>
                </a:lnTo>
                <a:lnTo>
                  <a:pt x="20104098" y="11308555"/>
                </a:lnTo>
                <a:close/>
              </a:path>
            </a:pathLst>
          </a:custGeom>
          <a:solidFill>
            <a:srgbClr val="12245B"/>
          </a:solidFill>
        </p:spPr>
        <p:txBody>
          <a:bodyPr wrap="square" lIns="0" tIns="0" rIns="0" bIns="0" rtlCol="0"/>
          <a:lstStyle/>
          <a:p>
            <a:endParaRPr/>
          </a:p>
        </p:txBody>
      </p:sp>
      <p:sp>
        <p:nvSpPr>
          <p:cNvPr id="2" name="Holder 2"/>
          <p:cNvSpPr>
            <a:spLocks noGrp="1"/>
          </p:cNvSpPr>
          <p:nvPr>
            <p:ph type="title"/>
          </p:nvPr>
        </p:nvSpPr>
        <p:spPr>
          <a:xfrm>
            <a:off x="7549115" y="1100205"/>
            <a:ext cx="5005869" cy="887094"/>
          </a:xfrm>
          <a:prstGeom prst="rect">
            <a:avLst/>
          </a:prstGeom>
        </p:spPr>
        <p:txBody>
          <a:bodyPr wrap="square" lIns="0" tIns="0" rIns="0" bIns="0">
            <a:spAutoFit/>
          </a:bodyPr>
          <a:lstStyle>
            <a:lvl1pPr>
              <a:defRPr sz="5650" b="1" i="0">
                <a:solidFill>
                  <a:srgbClr val="D1ECFF"/>
                </a:solidFill>
                <a:latin typeface="Verdana"/>
                <a:cs typeface="Verdana"/>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DE996-7000-4C34-E69E-25FD428BD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099" cy="11309350"/>
          </a:xfrm>
          <a:prstGeom prst="rect">
            <a:avLst/>
          </a:prstGeom>
        </p:spPr>
      </p:pic>
      <p:sp>
        <p:nvSpPr>
          <p:cNvPr id="6" name="TextBox 5">
            <a:extLst>
              <a:ext uri="{FF2B5EF4-FFF2-40B4-BE49-F238E27FC236}">
                <a16:creationId xmlns:a16="http://schemas.microsoft.com/office/drawing/2014/main" id="{A2906E6C-4A45-CD50-E38E-0F536AD8F60F}"/>
              </a:ext>
            </a:extLst>
          </p:cNvPr>
          <p:cNvSpPr txBox="1"/>
          <p:nvPr/>
        </p:nvSpPr>
        <p:spPr>
          <a:xfrm>
            <a:off x="1289050" y="7254875"/>
            <a:ext cx="18815050" cy="1569660"/>
          </a:xfrm>
          <a:prstGeom prst="rect">
            <a:avLst/>
          </a:prstGeom>
          <a:noFill/>
        </p:spPr>
        <p:txBody>
          <a:bodyPr wrap="square" rtlCol="0">
            <a:spAutoFit/>
          </a:bodyPr>
          <a:lstStyle/>
          <a:p>
            <a:r>
              <a:rPr lang="en-US" sz="9600" b="1" dirty="0">
                <a:solidFill>
                  <a:schemeClr val="accent6"/>
                </a:solidFill>
                <a:effectLst>
                  <a:outerShdw blurRad="38100" dist="38100" dir="2700000" algn="tl">
                    <a:srgbClr val="000000">
                      <a:alpha val="43137"/>
                    </a:srgbClr>
                  </a:outerShdw>
                </a:effectLst>
              </a:rPr>
              <a:t>  CRUDE</a:t>
            </a:r>
            <a:r>
              <a:rPr lang="en-US" sz="7200" b="1" dirty="0">
                <a:solidFill>
                  <a:schemeClr val="accent6"/>
                </a:solidFill>
                <a:effectLst>
                  <a:outerShdw blurRad="38100" dist="38100" dir="2700000" algn="tl">
                    <a:srgbClr val="000000">
                      <a:alpha val="43137"/>
                    </a:srgbClr>
                  </a:outerShdw>
                </a:effectLst>
              </a:rPr>
              <a:t> </a:t>
            </a:r>
            <a:r>
              <a:rPr lang="en-US" sz="9600" b="1" dirty="0">
                <a:solidFill>
                  <a:schemeClr val="accent6"/>
                </a:solidFill>
                <a:effectLst>
                  <a:outerShdw blurRad="38100" dist="38100" dir="2700000" algn="tl">
                    <a:srgbClr val="000000">
                      <a:alpha val="43137"/>
                    </a:srgbClr>
                  </a:outerShdw>
                </a:effectLst>
              </a:rPr>
              <a:t>OIL PRICE PREDICTION</a:t>
            </a:r>
            <a:endParaRPr lang="en-US" sz="72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4439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E1528A-6ADC-45B5-01F7-9425526D2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50" y="1692275"/>
            <a:ext cx="16992600" cy="8458200"/>
          </a:xfrm>
          <a:prstGeom prst="rect">
            <a:avLst/>
          </a:prstGeom>
        </p:spPr>
      </p:pic>
    </p:spTree>
    <p:extLst>
      <p:ext uri="{BB962C8B-B14F-4D97-AF65-F5344CB8AC3E}">
        <p14:creationId xmlns:p14="http://schemas.microsoft.com/office/powerpoint/2010/main" val="388840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F4DA79-04D9-A572-E3D4-38982583E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250" y="1082675"/>
            <a:ext cx="17906999" cy="9372599"/>
          </a:xfrm>
          <a:prstGeom prst="rect">
            <a:avLst/>
          </a:prstGeom>
        </p:spPr>
      </p:pic>
    </p:spTree>
    <p:extLst>
      <p:ext uri="{BB962C8B-B14F-4D97-AF65-F5344CB8AC3E}">
        <p14:creationId xmlns:p14="http://schemas.microsoft.com/office/powerpoint/2010/main" val="130394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562AD5-ECAD-C788-385D-3F4EF0724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625475"/>
            <a:ext cx="17678400" cy="9829800"/>
          </a:xfrm>
          <a:prstGeom prst="rect">
            <a:avLst/>
          </a:prstGeom>
        </p:spPr>
      </p:pic>
    </p:spTree>
    <p:extLst>
      <p:ext uri="{BB962C8B-B14F-4D97-AF65-F5344CB8AC3E}">
        <p14:creationId xmlns:p14="http://schemas.microsoft.com/office/powerpoint/2010/main" val="288153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5621" y="1100205"/>
            <a:ext cx="6393180" cy="887094"/>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accent6"/>
                </a:solidFill>
                <a:latin typeface="Arial"/>
                <a:cs typeface="Arial"/>
              </a:rPr>
              <a:t>MODEL</a:t>
            </a:r>
            <a:r>
              <a:rPr spc="-295" dirty="0">
                <a:solidFill>
                  <a:schemeClr val="accent6"/>
                </a:solidFill>
                <a:latin typeface="Arial"/>
                <a:cs typeface="Arial"/>
              </a:rPr>
              <a:t> </a:t>
            </a:r>
            <a:r>
              <a:rPr spc="100" dirty="0">
                <a:solidFill>
                  <a:schemeClr val="accent6"/>
                </a:solidFill>
                <a:latin typeface="Arial"/>
                <a:cs typeface="Arial"/>
              </a:rPr>
              <a:t>BUILDING</a:t>
            </a:r>
          </a:p>
        </p:txBody>
      </p:sp>
      <p:grpSp>
        <p:nvGrpSpPr>
          <p:cNvPr id="3" name="object 3"/>
          <p:cNvGrpSpPr/>
          <p:nvPr/>
        </p:nvGrpSpPr>
        <p:grpSpPr>
          <a:xfrm>
            <a:off x="8264152" y="3884582"/>
            <a:ext cx="2801620" cy="4178935"/>
            <a:chOff x="8264152" y="3884582"/>
            <a:chExt cx="2801620" cy="4178935"/>
          </a:xfrm>
        </p:grpSpPr>
        <p:sp>
          <p:nvSpPr>
            <p:cNvPr id="4" name="object 4"/>
            <p:cNvSpPr/>
            <p:nvPr/>
          </p:nvSpPr>
          <p:spPr>
            <a:xfrm>
              <a:off x="8367020" y="3987450"/>
              <a:ext cx="2595880" cy="0"/>
            </a:xfrm>
            <a:custGeom>
              <a:avLst/>
              <a:gdLst/>
              <a:ahLst/>
              <a:cxnLst/>
              <a:rect l="l" t="t" r="r" b="b"/>
              <a:pathLst>
                <a:path w="2595879">
                  <a:moveTo>
                    <a:pt x="0" y="0"/>
                  </a:moveTo>
                  <a:lnTo>
                    <a:pt x="2595879" y="0"/>
                  </a:lnTo>
                </a:path>
              </a:pathLst>
            </a:custGeom>
            <a:ln w="26925">
              <a:solidFill>
                <a:srgbClr val="F7F7F7"/>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264152" y="3884582"/>
              <a:ext cx="205734" cy="205735"/>
            </a:xfrm>
            <a:prstGeom prst="rect">
              <a:avLst/>
            </a:prstGeom>
          </p:spPr>
        </p:pic>
        <p:pic>
          <p:nvPicPr>
            <p:cNvPr id="6" name="object 6"/>
            <p:cNvPicPr/>
            <p:nvPr/>
          </p:nvPicPr>
          <p:blipFill>
            <a:blip r:embed="rId3" cstate="print"/>
            <a:stretch>
              <a:fillRect/>
            </a:stretch>
          </p:blipFill>
          <p:spPr>
            <a:xfrm>
              <a:off x="10860033" y="3884582"/>
              <a:ext cx="205733" cy="205735"/>
            </a:xfrm>
            <a:prstGeom prst="rect">
              <a:avLst/>
            </a:prstGeom>
          </p:spPr>
        </p:pic>
        <p:sp>
          <p:nvSpPr>
            <p:cNvPr id="7" name="object 7"/>
            <p:cNvSpPr/>
            <p:nvPr/>
          </p:nvSpPr>
          <p:spPr>
            <a:xfrm>
              <a:off x="8367020" y="6399343"/>
              <a:ext cx="2595880" cy="0"/>
            </a:xfrm>
            <a:custGeom>
              <a:avLst/>
              <a:gdLst/>
              <a:ahLst/>
              <a:cxnLst/>
              <a:rect l="l" t="t" r="r" b="b"/>
              <a:pathLst>
                <a:path w="2595879">
                  <a:moveTo>
                    <a:pt x="0" y="0"/>
                  </a:moveTo>
                  <a:lnTo>
                    <a:pt x="2595879" y="0"/>
                  </a:lnTo>
                </a:path>
              </a:pathLst>
            </a:custGeom>
            <a:ln w="26925">
              <a:solidFill>
                <a:srgbClr val="F7F7F7"/>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264152" y="6296476"/>
              <a:ext cx="205734" cy="205735"/>
            </a:xfrm>
            <a:prstGeom prst="rect">
              <a:avLst/>
            </a:prstGeom>
          </p:spPr>
        </p:pic>
        <p:pic>
          <p:nvPicPr>
            <p:cNvPr id="9" name="object 9"/>
            <p:cNvPicPr/>
            <p:nvPr/>
          </p:nvPicPr>
          <p:blipFill>
            <a:blip r:embed="rId3" cstate="print"/>
            <a:stretch>
              <a:fillRect/>
            </a:stretch>
          </p:blipFill>
          <p:spPr>
            <a:xfrm>
              <a:off x="10860033" y="6296476"/>
              <a:ext cx="205733" cy="205735"/>
            </a:xfrm>
            <a:prstGeom prst="rect">
              <a:avLst/>
            </a:prstGeom>
          </p:spPr>
        </p:pic>
        <p:pic>
          <p:nvPicPr>
            <p:cNvPr id="10" name="object 10"/>
            <p:cNvPicPr/>
            <p:nvPr/>
          </p:nvPicPr>
          <p:blipFill>
            <a:blip r:embed="rId4" cstate="print"/>
            <a:stretch>
              <a:fillRect/>
            </a:stretch>
          </p:blipFill>
          <p:spPr>
            <a:xfrm>
              <a:off x="9562092" y="7857647"/>
              <a:ext cx="205734" cy="205735"/>
            </a:xfrm>
            <a:prstGeom prst="rect">
              <a:avLst/>
            </a:prstGeom>
          </p:spPr>
        </p:pic>
        <p:sp>
          <p:nvSpPr>
            <p:cNvPr id="11" name="object 11"/>
            <p:cNvSpPr/>
            <p:nvPr/>
          </p:nvSpPr>
          <p:spPr>
            <a:xfrm>
              <a:off x="9664896" y="3987515"/>
              <a:ext cx="0" cy="3870325"/>
            </a:xfrm>
            <a:custGeom>
              <a:avLst/>
              <a:gdLst/>
              <a:ahLst/>
              <a:cxnLst/>
              <a:rect l="l" t="t" r="r" b="b"/>
              <a:pathLst>
                <a:path h="3870325">
                  <a:moveTo>
                    <a:pt x="0" y="0"/>
                  </a:moveTo>
                  <a:lnTo>
                    <a:pt x="0" y="3870197"/>
                  </a:lnTo>
                </a:path>
              </a:pathLst>
            </a:custGeom>
            <a:ln w="26925">
              <a:solidFill>
                <a:srgbClr val="F7F7F7"/>
              </a:solidFill>
            </a:ln>
          </p:spPr>
          <p:txBody>
            <a:bodyPr wrap="square" lIns="0" tIns="0" rIns="0" bIns="0" rtlCol="0"/>
            <a:lstStyle/>
            <a:p>
              <a:endParaRPr/>
            </a:p>
          </p:txBody>
        </p:sp>
      </p:grpSp>
      <p:sp>
        <p:nvSpPr>
          <p:cNvPr id="12" name="object 12"/>
          <p:cNvSpPr txBox="1"/>
          <p:nvPr/>
        </p:nvSpPr>
        <p:spPr>
          <a:xfrm>
            <a:off x="7336723" y="2371369"/>
            <a:ext cx="5339080" cy="499745"/>
          </a:xfrm>
          <a:prstGeom prst="rect">
            <a:avLst/>
          </a:prstGeom>
        </p:spPr>
        <p:txBody>
          <a:bodyPr vert="horz" wrap="square" lIns="0" tIns="13970" rIns="0" bIns="0" rtlCol="0">
            <a:spAutoFit/>
          </a:bodyPr>
          <a:lstStyle/>
          <a:p>
            <a:pPr marL="12700">
              <a:lnSpc>
                <a:spcPct val="100000"/>
              </a:lnSpc>
              <a:spcBef>
                <a:spcPts val="110"/>
              </a:spcBef>
            </a:pPr>
            <a:r>
              <a:rPr sz="3100" b="1" spc="-180" dirty="0">
                <a:solidFill>
                  <a:srgbClr val="FFFFFF"/>
                </a:solidFill>
                <a:latin typeface="Arial"/>
                <a:cs typeface="Arial"/>
              </a:rPr>
              <a:t>R^2</a:t>
            </a:r>
            <a:r>
              <a:rPr sz="3100" b="1" spc="-130" dirty="0">
                <a:solidFill>
                  <a:srgbClr val="FFFFFF"/>
                </a:solidFill>
                <a:latin typeface="Arial"/>
                <a:cs typeface="Arial"/>
              </a:rPr>
              <a:t> </a:t>
            </a:r>
            <a:r>
              <a:rPr sz="3100" b="1" spc="30" dirty="0">
                <a:solidFill>
                  <a:srgbClr val="FFFFFF"/>
                </a:solidFill>
                <a:latin typeface="Arial"/>
                <a:cs typeface="Arial"/>
              </a:rPr>
              <a:t>values</a:t>
            </a:r>
            <a:r>
              <a:rPr sz="3100" b="1" spc="-130" dirty="0">
                <a:solidFill>
                  <a:srgbClr val="FFFFFF"/>
                </a:solidFill>
                <a:latin typeface="Arial"/>
                <a:cs typeface="Arial"/>
              </a:rPr>
              <a:t> </a:t>
            </a:r>
            <a:r>
              <a:rPr sz="3100" b="1" spc="110" dirty="0">
                <a:solidFill>
                  <a:srgbClr val="FFFFFF"/>
                </a:solidFill>
                <a:latin typeface="Arial"/>
                <a:cs typeface="Arial"/>
              </a:rPr>
              <a:t>of</a:t>
            </a:r>
            <a:r>
              <a:rPr sz="3100" b="1" spc="-130" dirty="0">
                <a:solidFill>
                  <a:srgbClr val="FFFFFF"/>
                </a:solidFill>
                <a:latin typeface="Arial"/>
                <a:cs typeface="Arial"/>
              </a:rPr>
              <a:t> </a:t>
            </a:r>
            <a:r>
              <a:rPr sz="3100" b="1" spc="80" dirty="0">
                <a:solidFill>
                  <a:srgbClr val="FFFFFF"/>
                </a:solidFill>
                <a:latin typeface="Arial"/>
                <a:cs typeface="Arial"/>
              </a:rPr>
              <a:t>all</a:t>
            </a:r>
            <a:r>
              <a:rPr sz="3100" b="1" spc="-130" dirty="0">
                <a:solidFill>
                  <a:srgbClr val="FFFFFF"/>
                </a:solidFill>
                <a:latin typeface="Arial"/>
                <a:cs typeface="Arial"/>
              </a:rPr>
              <a:t> </a:t>
            </a:r>
            <a:r>
              <a:rPr sz="3100" b="1" spc="140" dirty="0">
                <a:solidFill>
                  <a:srgbClr val="FFFFFF"/>
                </a:solidFill>
                <a:latin typeface="Arial"/>
                <a:cs typeface="Arial"/>
              </a:rPr>
              <a:t>the</a:t>
            </a:r>
            <a:r>
              <a:rPr sz="3100" b="1" spc="-130" dirty="0">
                <a:solidFill>
                  <a:srgbClr val="FFFFFF"/>
                </a:solidFill>
                <a:latin typeface="Arial"/>
                <a:cs typeface="Arial"/>
              </a:rPr>
              <a:t> </a:t>
            </a:r>
            <a:r>
              <a:rPr sz="3100" b="1" spc="50" dirty="0">
                <a:solidFill>
                  <a:srgbClr val="FFFFFF"/>
                </a:solidFill>
                <a:latin typeface="Arial"/>
                <a:cs typeface="Arial"/>
              </a:rPr>
              <a:t>models</a:t>
            </a:r>
            <a:endParaRPr sz="3100" dirty="0">
              <a:latin typeface="Arial"/>
              <a:cs typeface="Arial"/>
            </a:endParaRPr>
          </a:p>
        </p:txBody>
      </p:sp>
      <p:grpSp>
        <p:nvGrpSpPr>
          <p:cNvPr id="13" name="object 13"/>
          <p:cNvGrpSpPr/>
          <p:nvPr/>
        </p:nvGrpSpPr>
        <p:grpSpPr>
          <a:xfrm>
            <a:off x="658410" y="3418759"/>
            <a:ext cx="7460615" cy="1199515"/>
            <a:chOff x="658410" y="3418759"/>
            <a:chExt cx="7460615" cy="1199515"/>
          </a:xfrm>
        </p:grpSpPr>
        <p:sp>
          <p:nvSpPr>
            <p:cNvPr id="14" name="object 14"/>
            <p:cNvSpPr/>
            <p:nvPr/>
          </p:nvSpPr>
          <p:spPr>
            <a:xfrm>
              <a:off x="658410" y="3418759"/>
              <a:ext cx="7460615" cy="1199515"/>
            </a:xfrm>
            <a:custGeom>
              <a:avLst/>
              <a:gdLst/>
              <a:ahLst/>
              <a:cxnLst/>
              <a:rect l="l" t="t" r="r" b="b"/>
              <a:pathLst>
                <a:path w="7460615" h="1199514">
                  <a:moveTo>
                    <a:pt x="6860753" y="1199145"/>
                  </a:moveTo>
                  <a:lnTo>
                    <a:pt x="599572" y="1199145"/>
                  </a:lnTo>
                  <a:lnTo>
                    <a:pt x="552716" y="1197341"/>
                  </a:lnTo>
                  <a:lnTo>
                    <a:pt x="506846" y="1192018"/>
                  </a:lnTo>
                  <a:lnTo>
                    <a:pt x="462096" y="1183310"/>
                  </a:lnTo>
                  <a:lnTo>
                    <a:pt x="418598" y="1171349"/>
                  </a:lnTo>
                  <a:lnTo>
                    <a:pt x="376487" y="1156269"/>
                  </a:lnTo>
                  <a:lnTo>
                    <a:pt x="335895" y="1138203"/>
                  </a:lnTo>
                  <a:lnTo>
                    <a:pt x="296956" y="1117286"/>
                  </a:lnTo>
                  <a:lnTo>
                    <a:pt x="259804" y="1093648"/>
                  </a:lnTo>
                  <a:lnTo>
                    <a:pt x="224570" y="1067425"/>
                  </a:lnTo>
                  <a:lnTo>
                    <a:pt x="191389" y="1038750"/>
                  </a:lnTo>
                  <a:lnTo>
                    <a:pt x="160394" y="1007755"/>
                  </a:lnTo>
                  <a:lnTo>
                    <a:pt x="131719" y="974574"/>
                  </a:lnTo>
                  <a:lnTo>
                    <a:pt x="105496" y="939341"/>
                  </a:lnTo>
                  <a:lnTo>
                    <a:pt x="81859" y="902188"/>
                  </a:lnTo>
                  <a:lnTo>
                    <a:pt x="60941" y="863249"/>
                  </a:lnTo>
                  <a:lnTo>
                    <a:pt x="42875" y="822657"/>
                  </a:lnTo>
                  <a:lnTo>
                    <a:pt x="27795" y="780546"/>
                  </a:lnTo>
                  <a:lnTo>
                    <a:pt x="15835" y="737049"/>
                  </a:lnTo>
                  <a:lnTo>
                    <a:pt x="7126" y="692298"/>
                  </a:lnTo>
                  <a:lnTo>
                    <a:pt x="1803" y="646428"/>
                  </a:lnTo>
                  <a:lnTo>
                    <a:pt x="0" y="599572"/>
                  </a:lnTo>
                  <a:lnTo>
                    <a:pt x="1803" y="552716"/>
                  </a:lnTo>
                  <a:lnTo>
                    <a:pt x="7126" y="506846"/>
                  </a:lnTo>
                  <a:lnTo>
                    <a:pt x="15835" y="462096"/>
                  </a:lnTo>
                  <a:lnTo>
                    <a:pt x="27795" y="418598"/>
                  </a:lnTo>
                  <a:lnTo>
                    <a:pt x="42875" y="376487"/>
                  </a:lnTo>
                  <a:lnTo>
                    <a:pt x="60941" y="335895"/>
                  </a:lnTo>
                  <a:lnTo>
                    <a:pt x="81859" y="296956"/>
                  </a:lnTo>
                  <a:lnTo>
                    <a:pt x="105496" y="259804"/>
                  </a:lnTo>
                  <a:lnTo>
                    <a:pt x="131719" y="224570"/>
                  </a:lnTo>
                  <a:lnTo>
                    <a:pt x="160394" y="191389"/>
                  </a:lnTo>
                  <a:lnTo>
                    <a:pt x="191389" y="160394"/>
                  </a:lnTo>
                  <a:lnTo>
                    <a:pt x="224570" y="131719"/>
                  </a:lnTo>
                  <a:lnTo>
                    <a:pt x="259804" y="105496"/>
                  </a:lnTo>
                  <a:lnTo>
                    <a:pt x="296956" y="81859"/>
                  </a:lnTo>
                  <a:lnTo>
                    <a:pt x="335895" y="60941"/>
                  </a:lnTo>
                  <a:lnTo>
                    <a:pt x="376487" y="42875"/>
                  </a:lnTo>
                  <a:lnTo>
                    <a:pt x="418598" y="27795"/>
                  </a:lnTo>
                  <a:lnTo>
                    <a:pt x="462096" y="15835"/>
                  </a:lnTo>
                  <a:lnTo>
                    <a:pt x="506846" y="7126"/>
                  </a:lnTo>
                  <a:lnTo>
                    <a:pt x="552716" y="1803"/>
                  </a:lnTo>
                  <a:lnTo>
                    <a:pt x="599571" y="0"/>
                  </a:lnTo>
                  <a:lnTo>
                    <a:pt x="6860753" y="0"/>
                  </a:lnTo>
                  <a:lnTo>
                    <a:pt x="6907609" y="1803"/>
                  </a:lnTo>
                  <a:lnTo>
                    <a:pt x="6953479" y="7126"/>
                  </a:lnTo>
                  <a:lnTo>
                    <a:pt x="6998229" y="15835"/>
                  </a:lnTo>
                  <a:lnTo>
                    <a:pt x="7041727" y="27795"/>
                  </a:lnTo>
                  <a:lnTo>
                    <a:pt x="7083838" y="42875"/>
                  </a:lnTo>
                  <a:lnTo>
                    <a:pt x="7124430" y="60941"/>
                  </a:lnTo>
                  <a:lnTo>
                    <a:pt x="7163369" y="81859"/>
                  </a:lnTo>
                  <a:lnTo>
                    <a:pt x="7200522" y="105496"/>
                  </a:lnTo>
                  <a:lnTo>
                    <a:pt x="7235755" y="131719"/>
                  </a:lnTo>
                  <a:lnTo>
                    <a:pt x="7268936" y="160394"/>
                  </a:lnTo>
                  <a:lnTo>
                    <a:pt x="7299931" y="191389"/>
                  </a:lnTo>
                  <a:lnTo>
                    <a:pt x="7328606" y="224570"/>
                  </a:lnTo>
                  <a:lnTo>
                    <a:pt x="7354829" y="259804"/>
                  </a:lnTo>
                  <a:lnTo>
                    <a:pt x="7378467" y="296956"/>
                  </a:lnTo>
                  <a:lnTo>
                    <a:pt x="7399385" y="335895"/>
                  </a:lnTo>
                  <a:lnTo>
                    <a:pt x="7417450" y="376487"/>
                  </a:lnTo>
                  <a:lnTo>
                    <a:pt x="7432530" y="418598"/>
                  </a:lnTo>
                  <a:lnTo>
                    <a:pt x="7444491" y="462096"/>
                  </a:lnTo>
                  <a:lnTo>
                    <a:pt x="7453199" y="506846"/>
                  </a:lnTo>
                  <a:lnTo>
                    <a:pt x="7458522" y="552716"/>
                  </a:lnTo>
                  <a:lnTo>
                    <a:pt x="7460326" y="599572"/>
                  </a:lnTo>
                  <a:lnTo>
                    <a:pt x="7458522" y="646428"/>
                  </a:lnTo>
                  <a:lnTo>
                    <a:pt x="7453199" y="692298"/>
                  </a:lnTo>
                  <a:lnTo>
                    <a:pt x="7444491" y="737049"/>
                  </a:lnTo>
                  <a:lnTo>
                    <a:pt x="7432530" y="780546"/>
                  </a:lnTo>
                  <a:lnTo>
                    <a:pt x="7417450" y="822657"/>
                  </a:lnTo>
                  <a:lnTo>
                    <a:pt x="7399385" y="863249"/>
                  </a:lnTo>
                  <a:lnTo>
                    <a:pt x="7378467" y="902188"/>
                  </a:lnTo>
                  <a:lnTo>
                    <a:pt x="7354829" y="939341"/>
                  </a:lnTo>
                  <a:lnTo>
                    <a:pt x="7328606" y="974574"/>
                  </a:lnTo>
                  <a:lnTo>
                    <a:pt x="7299931" y="1007755"/>
                  </a:lnTo>
                  <a:lnTo>
                    <a:pt x="7268936" y="1038750"/>
                  </a:lnTo>
                  <a:lnTo>
                    <a:pt x="7235755" y="1067425"/>
                  </a:lnTo>
                  <a:lnTo>
                    <a:pt x="7200522" y="1093648"/>
                  </a:lnTo>
                  <a:lnTo>
                    <a:pt x="7163369" y="1117286"/>
                  </a:lnTo>
                  <a:lnTo>
                    <a:pt x="7124430" y="1138203"/>
                  </a:lnTo>
                  <a:lnTo>
                    <a:pt x="7083838" y="1156269"/>
                  </a:lnTo>
                  <a:lnTo>
                    <a:pt x="7041727" y="1171349"/>
                  </a:lnTo>
                  <a:lnTo>
                    <a:pt x="6998229" y="1183310"/>
                  </a:lnTo>
                  <a:lnTo>
                    <a:pt x="6953479" y="1192018"/>
                  </a:lnTo>
                  <a:lnTo>
                    <a:pt x="6907609" y="1197341"/>
                  </a:lnTo>
                  <a:lnTo>
                    <a:pt x="6860753" y="1199145"/>
                  </a:lnTo>
                  <a:close/>
                </a:path>
              </a:pathLst>
            </a:custGeom>
            <a:solidFill>
              <a:srgbClr val="F7F7F7"/>
            </a:solidFill>
          </p:spPr>
          <p:txBody>
            <a:bodyPr wrap="square" lIns="0" tIns="0" rIns="0" bIns="0" rtlCol="0"/>
            <a:lstStyle/>
            <a:p>
              <a:endParaRPr/>
            </a:p>
          </p:txBody>
        </p:sp>
        <p:pic>
          <p:nvPicPr>
            <p:cNvPr id="15" name="object 15"/>
            <p:cNvPicPr/>
            <p:nvPr/>
          </p:nvPicPr>
          <p:blipFill>
            <a:blip r:embed="rId5" cstate="print"/>
            <a:stretch>
              <a:fillRect/>
            </a:stretch>
          </p:blipFill>
          <p:spPr>
            <a:xfrm>
              <a:off x="806616" y="3584884"/>
              <a:ext cx="969304" cy="969304"/>
            </a:xfrm>
            <a:prstGeom prst="rect">
              <a:avLst/>
            </a:prstGeom>
          </p:spPr>
        </p:pic>
        <p:sp>
          <p:nvSpPr>
            <p:cNvPr id="16" name="object 16"/>
            <p:cNvSpPr/>
            <p:nvPr/>
          </p:nvSpPr>
          <p:spPr>
            <a:xfrm>
              <a:off x="784060" y="3546218"/>
              <a:ext cx="953769" cy="953769"/>
            </a:xfrm>
            <a:custGeom>
              <a:avLst/>
              <a:gdLst/>
              <a:ahLst/>
              <a:cxnLst/>
              <a:rect l="l" t="t" r="r" b="b"/>
              <a:pathLst>
                <a:path w="953769" h="953770">
                  <a:moveTo>
                    <a:pt x="476605" y="953198"/>
                  </a:moveTo>
                  <a:lnTo>
                    <a:pt x="427869" y="950738"/>
                  </a:lnTo>
                  <a:lnTo>
                    <a:pt x="380548" y="943516"/>
                  </a:lnTo>
                  <a:lnTo>
                    <a:pt x="334873" y="931772"/>
                  </a:lnTo>
                  <a:lnTo>
                    <a:pt x="291085" y="915745"/>
                  </a:lnTo>
                  <a:lnTo>
                    <a:pt x="249423" y="895676"/>
                  </a:lnTo>
                  <a:lnTo>
                    <a:pt x="210128" y="871803"/>
                  </a:lnTo>
                  <a:lnTo>
                    <a:pt x="173437" y="844366"/>
                  </a:lnTo>
                  <a:lnTo>
                    <a:pt x="139592" y="813606"/>
                  </a:lnTo>
                  <a:lnTo>
                    <a:pt x="108832" y="779761"/>
                  </a:lnTo>
                  <a:lnTo>
                    <a:pt x="81395" y="743070"/>
                  </a:lnTo>
                  <a:lnTo>
                    <a:pt x="57522" y="703775"/>
                  </a:lnTo>
                  <a:lnTo>
                    <a:pt x="37453" y="662113"/>
                  </a:lnTo>
                  <a:lnTo>
                    <a:pt x="21426" y="618325"/>
                  </a:lnTo>
                  <a:lnTo>
                    <a:pt x="9682" y="572650"/>
                  </a:lnTo>
                  <a:lnTo>
                    <a:pt x="2460" y="525328"/>
                  </a:lnTo>
                  <a:lnTo>
                    <a:pt x="0" y="476596"/>
                  </a:lnTo>
                  <a:lnTo>
                    <a:pt x="2460" y="427869"/>
                  </a:lnTo>
                  <a:lnTo>
                    <a:pt x="9682" y="380548"/>
                  </a:lnTo>
                  <a:lnTo>
                    <a:pt x="21426" y="334873"/>
                  </a:lnTo>
                  <a:lnTo>
                    <a:pt x="37453" y="291085"/>
                  </a:lnTo>
                  <a:lnTo>
                    <a:pt x="57522" y="249423"/>
                  </a:lnTo>
                  <a:lnTo>
                    <a:pt x="81395" y="210128"/>
                  </a:lnTo>
                  <a:lnTo>
                    <a:pt x="108832" y="173437"/>
                  </a:lnTo>
                  <a:lnTo>
                    <a:pt x="139592" y="139592"/>
                  </a:lnTo>
                  <a:lnTo>
                    <a:pt x="173437" y="108832"/>
                  </a:lnTo>
                  <a:lnTo>
                    <a:pt x="210128" y="81395"/>
                  </a:lnTo>
                  <a:lnTo>
                    <a:pt x="249423" y="57523"/>
                  </a:lnTo>
                  <a:lnTo>
                    <a:pt x="291085" y="37453"/>
                  </a:lnTo>
                  <a:lnTo>
                    <a:pt x="334873" y="21426"/>
                  </a:lnTo>
                  <a:lnTo>
                    <a:pt x="380548" y="9682"/>
                  </a:lnTo>
                  <a:lnTo>
                    <a:pt x="427869" y="2460"/>
                  </a:lnTo>
                  <a:lnTo>
                    <a:pt x="476599" y="0"/>
                  </a:lnTo>
                  <a:lnTo>
                    <a:pt x="525329" y="2460"/>
                  </a:lnTo>
                  <a:lnTo>
                    <a:pt x="572650" y="9682"/>
                  </a:lnTo>
                  <a:lnTo>
                    <a:pt x="618325" y="21426"/>
                  </a:lnTo>
                  <a:lnTo>
                    <a:pt x="662113" y="37453"/>
                  </a:lnTo>
                  <a:lnTo>
                    <a:pt x="703775" y="57523"/>
                  </a:lnTo>
                  <a:lnTo>
                    <a:pt x="743070" y="81395"/>
                  </a:lnTo>
                  <a:lnTo>
                    <a:pt x="779761" y="108832"/>
                  </a:lnTo>
                  <a:lnTo>
                    <a:pt x="813606" y="139592"/>
                  </a:lnTo>
                  <a:lnTo>
                    <a:pt x="844366" y="173437"/>
                  </a:lnTo>
                  <a:lnTo>
                    <a:pt x="871803" y="210128"/>
                  </a:lnTo>
                  <a:lnTo>
                    <a:pt x="895676" y="249423"/>
                  </a:lnTo>
                  <a:lnTo>
                    <a:pt x="915745" y="291085"/>
                  </a:lnTo>
                  <a:lnTo>
                    <a:pt x="931772" y="334873"/>
                  </a:lnTo>
                  <a:lnTo>
                    <a:pt x="943516" y="380548"/>
                  </a:lnTo>
                  <a:lnTo>
                    <a:pt x="950738" y="427869"/>
                  </a:lnTo>
                  <a:lnTo>
                    <a:pt x="953198" y="476599"/>
                  </a:lnTo>
                  <a:lnTo>
                    <a:pt x="950738" y="525328"/>
                  </a:lnTo>
                  <a:lnTo>
                    <a:pt x="943516" y="572650"/>
                  </a:lnTo>
                  <a:lnTo>
                    <a:pt x="931772" y="618325"/>
                  </a:lnTo>
                  <a:lnTo>
                    <a:pt x="915745" y="662113"/>
                  </a:lnTo>
                  <a:lnTo>
                    <a:pt x="895676" y="703775"/>
                  </a:lnTo>
                  <a:lnTo>
                    <a:pt x="871803" y="743070"/>
                  </a:lnTo>
                  <a:lnTo>
                    <a:pt x="844366" y="779761"/>
                  </a:lnTo>
                  <a:lnTo>
                    <a:pt x="813606" y="813606"/>
                  </a:lnTo>
                  <a:lnTo>
                    <a:pt x="779761" y="844366"/>
                  </a:lnTo>
                  <a:lnTo>
                    <a:pt x="743070" y="871803"/>
                  </a:lnTo>
                  <a:lnTo>
                    <a:pt x="703775" y="895676"/>
                  </a:lnTo>
                  <a:lnTo>
                    <a:pt x="662113" y="915745"/>
                  </a:lnTo>
                  <a:lnTo>
                    <a:pt x="618325" y="931772"/>
                  </a:lnTo>
                  <a:lnTo>
                    <a:pt x="572650" y="943516"/>
                  </a:lnTo>
                  <a:lnTo>
                    <a:pt x="525329" y="950738"/>
                  </a:lnTo>
                  <a:lnTo>
                    <a:pt x="476605" y="953198"/>
                  </a:lnTo>
                  <a:close/>
                </a:path>
              </a:pathLst>
            </a:custGeom>
            <a:solidFill>
              <a:srgbClr val="12245B"/>
            </a:solidFill>
          </p:spPr>
          <p:txBody>
            <a:bodyPr wrap="square" lIns="0" tIns="0" rIns="0" bIns="0" rtlCol="0"/>
            <a:lstStyle/>
            <a:p>
              <a:endParaRPr/>
            </a:p>
          </p:txBody>
        </p:sp>
      </p:grpSp>
      <p:sp>
        <p:nvSpPr>
          <p:cNvPr id="17" name="object 17"/>
          <p:cNvSpPr txBox="1"/>
          <p:nvPr/>
        </p:nvSpPr>
        <p:spPr>
          <a:xfrm>
            <a:off x="1198826" y="3837048"/>
            <a:ext cx="123825" cy="339090"/>
          </a:xfrm>
          <a:prstGeom prst="rect">
            <a:avLst/>
          </a:prstGeom>
        </p:spPr>
        <p:txBody>
          <a:bodyPr vert="horz" wrap="square" lIns="0" tIns="13335" rIns="0" bIns="0" rtlCol="0">
            <a:spAutoFit/>
          </a:bodyPr>
          <a:lstStyle/>
          <a:p>
            <a:pPr marL="12700">
              <a:lnSpc>
                <a:spcPct val="100000"/>
              </a:lnSpc>
              <a:spcBef>
                <a:spcPts val="105"/>
              </a:spcBef>
            </a:pPr>
            <a:r>
              <a:rPr sz="2050" b="1" spc="-430" dirty="0">
                <a:solidFill>
                  <a:srgbClr val="3A6AD5"/>
                </a:solidFill>
                <a:latin typeface="Trebuchet MS"/>
                <a:cs typeface="Trebuchet MS"/>
              </a:rPr>
              <a:t>1</a:t>
            </a:r>
            <a:endParaRPr sz="2050">
              <a:latin typeface="Trebuchet MS"/>
              <a:cs typeface="Trebuchet MS"/>
            </a:endParaRPr>
          </a:p>
        </p:txBody>
      </p:sp>
      <p:sp>
        <p:nvSpPr>
          <p:cNvPr id="18" name="object 18"/>
          <p:cNvSpPr txBox="1"/>
          <p:nvPr/>
        </p:nvSpPr>
        <p:spPr>
          <a:xfrm>
            <a:off x="1937448" y="3353728"/>
            <a:ext cx="5424805" cy="1166986"/>
          </a:xfrm>
          <a:prstGeom prst="rect">
            <a:avLst/>
          </a:prstGeom>
        </p:spPr>
        <p:txBody>
          <a:bodyPr vert="horz" wrap="square" lIns="0" tIns="91440" rIns="0" bIns="0" rtlCol="0">
            <a:spAutoFit/>
          </a:bodyPr>
          <a:lstStyle/>
          <a:p>
            <a:pPr marL="1249045">
              <a:lnSpc>
                <a:spcPct val="100000"/>
              </a:lnSpc>
              <a:spcBef>
                <a:spcPts val="720"/>
              </a:spcBef>
            </a:pPr>
            <a:r>
              <a:rPr lang="en-US" sz="3600" b="1" spc="90" dirty="0">
                <a:solidFill>
                  <a:srgbClr val="3B3B3B"/>
                </a:solidFill>
                <a:latin typeface="Trebuchet MS"/>
                <a:cs typeface="Trebuchet MS"/>
              </a:rPr>
              <a:t>     ARIMA</a:t>
            </a:r>
            <a:r>
              <a:rPr lang="en-US" sz="2800" b="1" spc="90" dirty="0">
                <a:solidFill>
                  <a:srgbClr val="3B3B3B"/>
                </a:solidFill>
                <a:latin typeface="Lucida Sans Unicode"/>
                <a:cs typeface="Lucida Sans Unicode"/>
              </a:rPr>
              <a:t> </a:t>
            </a:r>
          </a:p>
          <a:p>
            <a:pPr marL="1249045">
              <a:lnSpc>
                <a:spcPct val="100000"/>
              </a:lnSpc>
              <a:spcBef>
                <a:spcPts val="720"/>
              </a:spcBef>
            </a:pPr>
            <a:r>
              <a:rPr lang="en-US" sz="2800" b="1" spc="90" dirty="0">
                <a:solidFill>
                  <a:srgbClr val="3B3B3B"/>
                </a:solidFill>
                <a:latin typeface="Lucida Sans Unicode"/>
                <a:cs typeface="Lucida Sans Unicode"/>
              </a:rPr>
              <a:t>RMSE VALUE:37.7331</a:t>
            </a:r>
            <a:endParaRPr sz="3600" dirty="0">
              <a:latin typeface="Trebuchet MS"/>
              <a:cs typeface="Trebuchet MS"/>
            </a:endParaRPr>
          </a:p>
        </p:txBody>
      </p:sp>
      <p:grpSp>
        <p:nvGrpSpPr>
          <p:cNvPr id="19" name="object 19"/>
          <p:cNvGrpSpPr/>
          <p:nvPr/>
        </p:nvGrpSpPr>
        <p:grpSpPr>
          <a:xfrm>
            <a:off x="658410" y="5752770"/>
            <a:ext cx="7460615" cy="1199515"/>
            <a:chOff x="658410" y="5752770"/>
            <a:chExt cx="7460615" cy="1199515"/>
          </a:xfrm>
        </p:grpSpPr>
        <p:sp>
          <p:nvSpPr>
            <p:cNvPr id="20" name="object 20"/>
            <p:cNvSpPr/>
            <p:nvPr/>
          </p:nvSpPr>
          <p:spPr>
            <a:xfrm>
              <a:off x="658410" y="5752770"/>
              <a:ext cx="7460615" cy="1199515"/>
            </a:xfrm>
            <a:custGeom>
              <a:avLst/>
              <a:gdLst/>
              <a:ahLst/>
              <a:cxnLst/>
              <a:rect l="l" t="t" r="r" b="b"/>
              <a:pathLst>
                <a:path w="7460615" h="1199515">
                  <a:moveTo>
                    <a:pt x="6907609" y="1803"/>
                  </a:moveTo>
                  <a:lnTo>
                    <a:pt x="552716" y="1803"/>
                  </a:lnTo>
                  <a:lnTo>
                    <a:pt x="599560" y="0"/>
                  </a:lnTo>
                  <a:lnTo>
                    <a:pt x="6860764" y="0"/>
                  </a:lnTo>
                  <a:lnTo>
                    <a:pt x="6907609" y="1803"/>
                  </a:lnTo>
                  <a:close/>
                </a:path>
                <a:path w="7460615" h="1199515">
                  <a:moveTo>
                    <a:pt x="6860753" y="1199144"/>
                  </a:moveTo>
                  <a:lnTo>
                    <a:pt x="599571" y="1199144"/>
                  </a:lnTo>
                  <a:lnTo>
                    <a:pt x="552716" y="1197340"/>
                  </a:lnTo>
                  <a:lnTo>
                    <a:pt x="506846" y="1192018"/>
                  </a:lnTo>
                  <a:lnTo>
                    <a:pt x="462096" y="1183309"/>
                  </a:lnTo>
                  <a:lnTo>
                    <a:pt x="418598" y="1171348"/>
                  </a:lnTo>
                  <a:lnTo>
                    <a:pt x="376487" y="1156269"/>
                  </a:lnTo>
                  <a:lnTo>
                    <a:pt x="335895" y="1138203"/>
                  </a:lnTo>
                  <a:lnTo>
                    <a:pt x="296956" y="1117285"/>
                  </a:lnTo>
                  <a:lnTo>
                    <a:pt x="259804" y="1093648"/>
                  </a:lnTo>
                  <a:lnTo>
                    <a:pt x="224570" y="1067425"/>
                  </a:lnTo>
                  <a:lnTo>
                    <a:pt x="191389" y="1038749"/>
                  </a:lnTo>
                  <a:lnTo>
                    <a:pt x="160394" y="1007755"/>
                  </a:lnTo>
                  <a:lnTo>
                    <a:pt x="131719" y="974574"/>
                  </a:lnTo>
                  <a:lnTo>
                    <a:pt x="105496" y="939340"/>
                  </a:lnTo>
                  <a:lnTo>
                    <a:pt x="81859" y="902188"/>
                  </a:lnTo>
                  <a:lnTo>
                    <a:pt x="60941" y="863249"/>
                  </a:lnTo>
                  <a:lnTo>
                    <a:pt x="42875" y="822657"/>
                  </a:lnTo>
                  <a:lnTo>
                    <a:pt x="27795" y="780546"/>
                  </a:lnTo>
                  <a:lnTo>
                    <a:pt x="15835" y="737049"/>
                  </a:lnTo>
                  <a:lnTo>
                    <a:pt x="7126" y="692298"/>
                  </a:lnTo>
                  <a:lnTo>
                    <a:pt x="1803" y="646428"/>
                  </a:lnTo>
                  <a:lnTo>
                    <a:pt x="0" y="599572"/>
                  </a:lnTo>
                  <a:lnTo>
                    <a:pt x="1803" y="552716"/>
                  </a:lnTo>
                  <a:lnTo>
                    <a:pt x="7126" y="506846"/>
                  </a:lnTo>
                  <a:lnTo>
                    <a:pt x="15835" y="462096"/>
                  </a:lnTo>
                  <a:lnTo>
                    <a:pt x="27795" y="418598"/>
                  </a:lnTo>
                  <a:lnTo>
                    <a:pt x="42875" y="376487"/>
                  </a:lnTo>
                  <a:lnTo>
                    <a:pt x="60941" y="335895"/>
                  </a:lnTo>
                  <a:lnTo>
                    <a:pt x="81859" y="296956"/>
                  </a:lnTo>
                  <a:lnTo>
                    <a:pt x="105496" y="259803"/>
                  </a:lnTo>
                  <a:lnTo>
                    <a:pt x="131719" y="224570"/>
                  </a:lnTo>
                  <a:lnTo>
                    <a:pt x="160394" y="191389"/>
                  </a:lnTo>
                  <a:lnTo>
                    <a:pt x="191389" y="160394"/>
                  </a:lnTo>
                  <a:lnTo>
                    <a:pt x="224570" y="131719"/>
                  </a:lnTo>
                  <a:lnTo>
                    <a:pt x="259804" y="105496"/>
                  </a:lnTo>
                  <a:lnTo>
                    <a:pt x="296956" y="81858"/>
                  </a:lnTo>
                  <a:lnTo>
                    <a:pt x="335895" y="60940"/>
                  </a:lnTo>
                  <a:lnTo>
                    <a:pt x="376487" y="42875"/>
                  </a:lnTo>
                  <a:lnTo>
                    <a:pt x="418598" y="27795"/>
                  </a:lnTo>
                  <a:lnTo>
                    <a:pt x="462096" y="15834"/>
                  </a:lnTo>
                  <a:lnTo>
                    <a:pt x="506846" y="7126"/>
                  </a:lnTo>
                  <a:lnTo>
                    <a:pt x="552716" y="1803"/>
                  </a:lnTo>
                  <a:lnTo>
                    <a:pt x="6907609" y="1803"/>
                  </a:lnTo>
                  <a:lnTo>
                    <a:pt x="6953479" y="7126"/>
                  </a:lnTo>
                  <a:lnTo>
                    <a:pt x="6998229" y="15834"/>
                  </a:lnTo>
                  <a:lnTo>
                    <a:pt x="7041727" y="27795"/>
                  </a:lnTo>
                  <a:lnTo>
                    <a:pt x="7083838" y="42875"/>
                  </a:lnTo>
                  <a:lnTo>
                    <a:pt x="7124430" y="60940"/>
                  </a:lnTo>
                  <a:lnTo>
                    <a:pt x="7163369" y="81858"/>
                  </a:lnTo>
                  <a:lnTo>
                    <a:pt x="7200522" y="105496"/>
                  </a:lnTo>
                  <a:lnTo>
                    <a:pt x="7235755" y="131719"/>
                  </a:lnTo>
                  <a:lnTo>
                    <a:pt x="7268936" y="160394"/>
                  </a:lnTo>
                  <a:lnTo>
                    <a:pt x="7299931" y="191389"/>
                  </a:lnTo>
                  <a:lnTo>
                    <a:pt x="7328606" y="224570"/>
                  </a:lnTo>
                  <a:lnTo>
                    <a:pt x="7354829" y="259803"/>
                  </a:lnTo>
                  <a:lnTo>
                    <a:pt x="7378467" y="296956"/>
                  </a:lnTo>
                  <a:lnTo>
                    <a:pt x="7399385" y="335895"/>
                  </a:lnTo>
                  <a:lnTo>
                    <a:pt x="7417450" y="376487"/>
                  </a:lnTo>
                  <a:lnTo>
                    <a:pt x="7432530" y="418598"/>
                  </a:lnTo>
                  <a:lnTo>
                    <a:pt x="7444491" y="462096"/>
                  </a:lnTo>
                  <a:lnTo>
                    <a:pt x="7453199" y="506846"/>
                  </a:lnTo>
                  <a:lnTo>
                    <a:pt x="7458522" y="552716"/>
                  </a:lnTo>
                  <a:lnTo>
                    <a:pt x="7460326" y="599572"/>
                  </a:lnTo>
                  <a:lnTo>
                    <a:pt x="7458522" y="646428"/>
                  </a:lnTo>
                  <a:lnTo>
                    <a:pt x="7453199" y="692298"/>
                  </a:lnTo>
                  <a:lnTo>
                    <a:pt x="7444491" y="737049"/>
                  </a:lnTo>
                  <a:lnTo>
                    <a:pt x="7432530" y="780546"/>
                  </a:lnTo>
                  <a:lnTo>
                    <a:pt x="7417450" y="822657"/>
                  </a:lnTo>
                  <a:lnTo>
                    <a:pt x="7399385" y="863249"/>
                  </a:lnTo>
                  <a:lnTo>
                    <a:pt x="7378467" y="902188"/>
                  </a:lnTo>
                  <a:lnTo>
                    <a:pt x="7354829" y="939340"/>
                  </a:lnTo>
                  <a:lnTo>
                    <a:pt x="7328606" y="974574"/>
                  </a:lnTo>
                  <a:lnTo>
                    <a:pt x="7299931" y="1007755"/>
                  </a:lnTo>
                  <a:lnTo>
                    <a:pt x="7268936" y="1038749"/>
                  </a:lnTo>
                  <a:lnTo>
                    <a:pt x="7235755" y="1067425"/>
                  </a:lnTo>
                  <a:lnTo>
                    <a:pt x="7200522" y="1093648"/>
                  </a:lnTo>
                  <a:lnTo>
                    <a:pt x="7163369" y="1117285"/>
                  </a:lnTo>
                  <a:lnTo>
                    <a:pt x="7124430" y="1138203"/>
                  </a:lnTo>
                  <a:lnTo>
                    <a:pt x="7083838" y="1156269"/>
                  </a:lnTo>
                  <a:lnTo>
                    <a:pt x="7041727" y="1171348"/>
                  </a:lnTo>
                  <a:lnTo>
                    <a:pt x="6998229" y="1183309"/>
                  </a:lnTo>
                  <a:lnTo>
                    <a:pt x="6953479" y="1192018"/>
                  </a:lnTo>
                  <a:lnTo>
                    <a:pt x="6907609" y="1197340"/>
                  </a:lnTo>
                  <a:lnTo>
                    <a:pt x="6860753" y="1199144"/>
                  </a:lnTo>
                  <a:close/>
                </a:path>
              </a:pathLst>
            </a:custGeom>
            <a:solidFill>
              <a:srgbClr val="F7F7F7"/>
            </a:solidFill>
          </p:spPr>
          <p:txBody>
            <a:bodyPr wrap="square" lIns="0" tIns="0" rIns="0" bIns="0" rtlCol="0"/>
            <a:lstStyle/>
            <a:p>
              <a:endParaRPr/>
            </a:p>
          </p:txBody>
        </p:sp>
        <p:pic>
          <p:nvPicPr>
            <p:cNvPr id="21" name="object 21"/>
            <p:cNvPicPr/>
            <p:nvPr/>
          </p:nvPicPr>
          <p:blipFill>
            <a:blip r:embed="rId5" cstate="print"/>
            <a:stretch>
              <a:fillRect/>
            </a:stretch>
          </p:blipFill>
          <p:spPr>
            <a:xfrm>
              <a:off x="806616" y="5918896"/>
              <a:ext cx="969304" cy="969304"/>
            </a:xfrm>
            <a:prstGeom prst="rect">
              <a:avLst/>
            </a:prstGeom>
          </p:spPr>
        </p:pic>
        <p:sp>
          <p:nvSpPr>
            <p:cNvPr id="22" name="object 22"/>
            <p:cNvSpPr/>
            <p:nvPr/>
          </p:nvSpPr>
          <p:spPr>
            <a:xfrm>
              <a:off x="784060" y="5880229"/>
              <a:ext cx="953769" cy="953769"/>
            </a:xfrm>
            <a:custGeom>
              <a:avLst/>
              <a:gdLst/>
              <a:ahLst/>
              <a:cxnLst/>
              <a:rect l="l" t="t" r="r" b="b"/>
              <a:pathLst>
                <a:path w="953769" h="953770">
                  <a:moveTo>
                    <a:pt x="476600" y="953198"/>
                  </a:moveTo>
                  <a:lnTo>
                    <a:pt x="427869" y="950738"/>
                  </a:lnTo>
                  <a:lnTo>
                    <a:pt x="380548" y="943515"/>
                  </a:lnTo>
                  <a:lnTo>
                    <a:pt x="334873" y="931771"/>
                  </a:lnTo>
                  <a:lnTo>
                    <a:pt x="291085" y="915745"/>
                  </a:lnTo>
                  <a:lnTo>
                    <a:pt x="249423" y="895675"/>
                  </a:lnTo>
                  <a:lnTo>
                    <a:pt x="210128" y="871803"/>
                  </a:lnTo>
                  <a:lnTo>
                    <a:pt x="173437" y="844366"/>
                  </a:lnTo>
                  <a:lnTo>
                    <a:pt x="139592" y="813606"/>
                  </a:lnTo>
                  <a:lnTo>
                    <a:pt x="108832" y="779761"/>
                  </a:lnTo>
                  <a:lnTo>
                    <a:pt x="81395" y="743070"/>
                  </a:lnTo>
                  <a:lnTo>
                    <a:pt x="57522" y="703775"/>
                  </a:lnTo>
                  <a:lnTo>
                    <a:pt x="37453" y="662113"/>
                  </a:lnTo>
                  <a:lnTo>
                    <a:pt x="21426" y="618325"/>
                  </a:lnTo>
                  <a:lnTo>
                    <a:pt x="9682" y="572650"/>
                  </a:lnTo>
                  <a:lnTo>
                    <a:pt x="2460" y="525329"/>
                  </a:lnTo>
                  <a:lnTo>
                    <a:pt x="0" y="476597"/>
                  </a:lnTo>
                  <a:lnTo>
                    <a:pt x="2460" y="427869"/>
                  </a:lnTo>
                  <a:lnTo>
                    <a:pt x="9682" y="380548"/>
                  </a:lnTo>
                  <a:lnTo>
                    <a:pt x="21426" y="334873"/>
                  </a:lnTo>
                  <a:lnTo>
                    <a:pt x="37453" y="291085"/>
                  </a:lnTo>
                  <a:lnTo>
                    <a:pt x="57522" y="249423"/>
                  </a:lnTo>
                  <a:lnTo>
                    <a:pt x="81395" y="210128"/>
                  </a:lnTo>
                  <a:lnTo>
                    <a:pt x="108832" y="173437"/>
                  </a:lnTo>
                  <a:lnTo>
                    <a:pt x="139592" y="139592"/>
                  </a:lnTo>
                  <a:lnTo>
                    <a:pt x="173437" y="108832"/>
                  </a:lnTo>
                  <a:lnTo>
                    <a:pt x="210128" y="81395"/>
                  </a:lnTo>
                  <a:lnTo>
                    <a:pt x="249423" y="57522"/>
                  </a:lnTo>
                  <a:lnTo>
                    <a:pt x="291085" y="37453"/>
                  </a:lnTo>
                  <a:lnTo>
                    <a:pt x="334873" y="21426"/>
                  </a:lnTo>
                  <a:lnTo>
                    <a:pt x="380548" y="9682"/>
                  </a:lnTo>
                  <a:lnTo>
                    <a:pt x="427869" y="2460"/>
                  </a:lnTo>
                  <a:lnTo>
                    <a:pt x="476601" y="0"/>
                  </a:lnTo>
                  <a:lnTo>
                    <a:pt x="525329" y="2460"/>
                  </a:lnTo>
                  <a:lnTo>
                    <a:pt x="572650" y="9682"/>
                  </a:lnTo>
                  <a:lnTo>
                    <a:pt x="618325" y="21426"/>
                  </a:lnTo>
                  <a:lnTo>
                    <a:pt x="662113" y="37453"/>
                  </a:lnTo>
                  <a:lnTo>
                    <a:pt x="703775" y="57522"/>
                  </a:lnTo>
                  <a:lnTo>
                    <a:pt x="743070" y="81395"/>
                  </a:lnTo>
                  <a:lnTo>
                    <a:pt x="779761" y="108832"/>
                  </a:lnTo>
                  <a:lnTo>
                    <a:pt x="813606" y="139592"/>
                  </a:lnTo>
                  <a:lnTo>
                    <a:pt x="844366" y="173437"/>
                  </a:lnTo>
                  <a:lnTo>
                    <a:pt x="871803" y="210128"/>
                  </a:lnTo>
                  <a:lnTo>
                    <a:pt x="895676" y="249423"/>
                  </a:lnTo>
                  <a:lnTo>
                    <a:pt x="915745" y="291085"/>
                  </a:lnTo>
                  <a:lnTo>
                    <a:pt x="931772" y="334873"/>
                  </a:lnTo>
                  <a:lnTo>
                    <a:pt x="943516" y="380548"/>
                  </a:lnTo>
                  <a:lnTo>
                    <a:pt x="950738" y="427869"/>
                  </a:lnTo>
                  <a:lnTo>
                    <a:pt x="953198" y="476599"/>
                  </a:lnTo>
                  <a:lnTo>
                    <a:pt x="950738" y="525329"/>
                  </a:lnTo>
                  <a:lnTo>
                    <a:pt x="943516" y="572650"/>
                  </a:lnTo>
                  <a:lnTo>
                    <a:pt x="931772" y="618325"/>
                  </a:lnTo>
                  <a:lnTo>
                    <a:pt x="915745" y="662113"/>
                  </a:lnTo>
                  <a:lnTo>
                    <a:pt x="895676" y="703775"/>
                  </a:lnTo>
                  <a:lnTo>
                    <a:pt x="871803" y="743070"/>
                  </a:lnTo>
                  <a:lnTo>
                    <a:pt x="844366" y="779761"/>
                  </a:lnTo>
                  <a:lnTo>
                    <a:pt x="813606" y="813606"/>
                  </a:lnTo>
                  <a:lnTo>
                    <a:pt x="779761" y="844366"/>
                  </a:lnTo>
                  <a:lnTo>
                    <a:pt x="743070" y="871803"/>
                  </a:lnTo>
                  <a:lnTo>
                    <a:pt x="703775" y="895675"/>
                  </a:lnTo>
                  <a:lnTo>
                    <a:pt x="662113" y="915745"/>
                  </a:lnTo>
                  <a:lnTo>
                    <a:pt x="618325" y="931771"/>
                  </a:lnTo>
                  <a:lnTo>
                    <a:pt x="572650" y="943515"/>
                  </a:lnTo>
                  <a:lnTo>
                    <a:pt x="525329" y="950738"/>
                  </a:lnTo>
                  <a:lnTo>
                    <a:pt x="476600" y="953198"/>
                  </a:lnTo>
                  <a:close/>
                </a:path>
              </a:pathLst>
            </a:custGeom>
            <a:solidFill>
              <a:srgbClr val="12245B"/>
            </a:solidFill>
          </p:spPr>
          <p:txBody>
            <a:bodyPr wrap="square" lIns="0" tIns="0" rIns="0" bIns="0" rtlCol="0"/>
            <a:lstStyle/>
            <a:p>
              <a:endParaRPr/>
            </a:p>
          </p:txBody>
        </p:sp>
      </p:grpSp>
      <p:sp>
        <p:nvSpPr>
          <p:cNvPr id="23" name="object 23"/>
          <p:cNvSpPr txBox="1"/>
          <p:nvPr/>
        </p:nvSpPr>
        <p:spPr>
          <a:xfrm>
            <a:off x="1168901" y="6171059"/>
            <a:ext cx="183515" cy="339090"/>
          </a:xfrm>
          <a:prstGeom prst="rect">
            <a:avLst/>
          </a:prstGeom>
        </p:spPr>
        <p:txBody>
          <a:bodyPr vert="horz" wrap="square" lIns="0" tIns="13335" rIns="0" bIns="0" rtlCol="0">
            <a:spAutoFit/>
          </a:bodyPr>
          <a:lstStyle/>
          <a:p>
            <a:pPr marL="12700">
              <a:lnSpc>
                <a:spcPct val="100000"/>
              </a:lnSpc>
              <a:spcBef>
                <a:spcPts val="105"/>
              </a:spcBef>
            </a:pPr>
            <a:r>
              <a:rPr sz="2050" b="1" spc="40" dirty="0">
                <a:solidFill>
                  <a:srgbClr val="3A6AD5"/>
                </a:solidFill>
                <a:latin typeface="Trebuchet MS"/>
                <a:cs typeface="Trebuchet MS"/>
              </a:rPr>
              <a:t>3</a:t>
            </a:r>
            <a:endParaRPr sz="2050">
              <a:latin typeface="Trebuchet MS"/>
              <a:cs typeface="Trebuchet MS"/>
            </a:endParaRPr>
          </a:p>
        </p:txBody>
      </p:sp>
      <p:sp>
        <p:nvSpPr>
          <p:cNvPr id="24" name="object 24"/>
          <p:cNvSpPr txBox="1"/>
          <p:nvPr/>
        </p:nvSpPr>
        <p:spPr>
          <a:xfrm>
            <a:off x="1955791" y="5687740"/>
            <a:ext cx="5387975" cy="1163204"/>
          </a:xfrm>
          <a:prstGeom prst="rect">
            <a:avLst/>
          </a:prstGeom>
        </p:spPr>
        <p:txBody>
          <a:bodyPr vert="horz" wrap="square" lIns="0" tIns="91440" rIns="0" bIns="0" rtlCol="0">
            <a:spAutoFit/>
          </a:bodyPr>
          <a:lstStyle/>
          <a:p>
            <a:pPr marR="641350" algn="ctr">
              <a:lnSpc>
                <a:spcPct val="100000"/>
              </a:lnSpc>
              <a:spcBef>
                <a:spcPts val="720"/>
              </a:spcBef>
            </a:pPr>
            <a:r>
              <a:rPr lang="en-US" sz="3600" b="1" spc="-180" dirty="0">
                <a:solidFill>
                  <a:srgbClr val="3B3B3B"/>
                </a:solidFill>
                <a:latin typeface="Trebuchet MS"/>
                <a:cs typeface="Trebuchet MS"/>
              </a:rPr>
              <a:t>FB PROPHET</a:t>
            </a:r>
            <a:endParaRPr sz="3600" dirty="0">
              <a:latin typeface="Trebuchet MS"/>
              <a:cs typeface="Trebuchet MS"/>
            </a:endParaRPr>
          </a:p>
          <a:p>
            <a:pPr marL="43815" marR="5080" indent="-31750">
              <a:lnSpc>
                <a:spcPct val="114300"/>
              </a:lnSpc>
              <a:spcBef>
                <a:spcPts val="160"/>
              </a:spcBef>
            </a:pPr>
            <a:r>
              <a:rPr lang="en-US" sz="2800" spc="-30" dirty="0">
                <a:latin typeface="Lucida Sans Unicode"/>
                <a:cs typeface="Lucida Sans Unicode"/>
              </a:rPr>
              <a:t>      </a:t>
            </a:r>
            <a:r>
              <a:rPr lang="en-US" sz="2800" b="1" spc="-30" dirty="0">
                <a:latin typeface="Lucida Sans Unicode"/>
                <a:cs typeface="Lucida Sans Unicode"/>
              </a:rPr>
              <a:t>RMSE VALUE: 41.0911</a:t>
            </a:r>
            <a:endParaRPr sz="1700" b="1" dirty="0">
              <a:latin typeface="Lucida Sans Unicode"/>
              <a:cs typeface="Lucida Sans Unicode"/>
            </a:endParaRPr>
          </a:p>
        </p:txBody>
      </p:sp>
      <p:grpSp>
        <p:nvGrpSpPr>
          <p:cNvPr id="25" name="object 25"/>
          <p:cNvGrpSpPr/>
          <p:nvPr/>
        </p:nvGrpSpPr>
        <p:grpSpPr>
          <a:xfrm>
            <a:off x="11209368" y="3324758"/>
            <a:ext cx="7460615" cy="1199515"/>
            <a:chOff x="11209368" y="3324758"/>
            <a:chExt cx="7460615" cy="1199515"/>
          </a:xfrm>
        </p:grpSpPr>
        <p:sp>
          <p:nvSpPr>
            <p:cNvPr id="26" name="object 26"/>
            <p:cNvSpPr/>
            <p:nvPr/>
          </p:nvSpPr>
          <p:spPr>
            <a:xfrm>
              <a:off x="11209368" y="3324758"/>
              <a:ext cx="7460615" cy="1199515"/>
            </a:xfrm>
            <a:custGeom>
              <a:avLst/>
              <a:gdLst/>
              <a:ahLst/>
              <a:cxnLst/>
              <a:rect l="l" t="t" r="r" b="b"/>
              <a:pathLst>
                <a:path w="7460615" h="1199514">
                  <a:moveTo>
                    <a:pt x="6860753" y="1199145"/>
                  </a:moveTo>
                  <a:lnTo>
                    <a:pt x="599572" y="1199145"/>
                  </a:lnTo>
                  <a:lnTo>
                    <a:pt x="552716" y="1197341"/>
                  </a:lnTo>
                  <a:lnTo>
                    <a:pt x="506846" y="1192018"/>
                  </a:lnTo>
                  <a:lnTo>
                    <a:pt x="462096" y="1183309"/>
                  </a:lnTo>
                  <a:lnTo>
                    <a:pt x="418598" y="1171349"/>
                  </a:lnTo>
                  <a:lnTo>
                    <a:pt x="376487" y="1156269"/>
                  </a:lnTo>
                  <a:lnTo>
                    <a:pt x="335895" y="1138203"/>
                  </a:lnTo>
                  <a:lnTo>
                    <a:pt x="296957" y="1117285"/>
                  </a:lnTo>
                  <a:lnTo>
                    <a:pt x="259804" y="1093648"/>
                  </a:lnTo>
                  <a:lnTo>
                    <a:pt x="224570" y="1067425"/>
                  </a:lnTo>
                  <a:lnTo>
                    <a:pt x="191389" y="1038750"/>
                  </a:lnTo>
                  <a:lnTo>
                    <a:pt x="160395" y="1007755"/>
                  </a:lnTo>
                  <a:lnTo>
                    <a:pt x="131719" y="974574"/>
                  </a:lnTo>
                  <a:lnTo>
                    <a:pt x="105496" y="939341"/>
                  </a:lnTo>
                  <a:lnTo>
                    <a:pt x="81859" y="902188"/>
                  </a:lnTo>
                  <a:lnTo>
                    <a:pt x="60941" y="863249"/>
                  </a:lnTo>
                  <a:lnTo>
                    <a:pt x="42875" y="822657"/>
                  </a:lnTo>
                  <a:lnTo>
                    <a:pt x="27795" y="780546"/>
                  </a:lnTo>
                  <a:lnTo>
                    <a:pt x="15835" y="737049"/>
                  </a:lnTo>
                  <a:lnTo>
                    <a:pt x="7126" y="692298"/>
                  </a:lnTo>
                  <a:lnTo>
                    <a:pt x="1803" y="646428"/>
                  </a:lnTo>
                  <a:lnTo>
                    <a:pt x="0" y="599572"/>
                  </a:lnTo>
                  <a:lnTo>
                    <a:pt x="1803" y="552716"/>
                  </a:lnTo>
                  <a:lnTo>
                    <a:pt x="7126" y="506846"/>
                  </a:lnTo>
                  <a:lnTo>
                    <a:pt x="15835" y="462096"/>
                  </a:lnTo>
                  <a:lnTo>
                    <a:pt x="27795" y="418598"/>
                  </a:lnTo>
                  <a:lnTo>
                    <a:pt x="42875" y="376487"/>
                  </a:lnTo>
                  <a:lnTo>
                    <a:pt x="60941" y="335895"/>
                  </a:lnTo>
                  <a:lnTo>
                    <a:pt x="81859" y="296956"/>
                  </a:lnTo>
                  <a:lnTo>
                    <a:pt x="105496" y="259803"/>
                  </a:lnTo>
                  <a:lnTo>
                    <a:pt x="131719" y="224570"/>
                  </a:lnTo>
                  <a:lnTo>
                    <a:pt x="160395" y="191389"/>
                  </a:lnTo>
                  <a:lnTo>
                    <a:pt x="191389" y="160394"/>
                  </a:lnTo>
                  <a:lnTo>
                    <a:pt x="224570" y="131719"/>
                  </a:lnTo>
                  <a:lnTo>
                    <a:pt x="259804" y="105496"/>
                  </a:lnTo>
                  <a:lnTo>
                    <a:pt x="296957" y="81859"/>
                  </a:lnTo>
                  <a:lnTo>
                    <a:pt x="335895" y="60941"/>
                  </a:lnTo>
                  <a:lnTo>
                    <a:pt x="376487" y="42875"/>
                  </a:lnTo>
                  <a:lnTo>
                    <a:pt x="418598" y="27795"/>
                  </a:lnTo>
                  <a:lnTo>
                    <a:pt x="462096" y="15835"/>
                  </a:lnTo>
                  <a:lnTo>
                    <a:pt x="506846" y="7126"/>
                  </a:lnTo>
                  <a:lnTo>
                    <a:pt x="552716" y="1803"/>
                  </a:lnTo>
                  <a:lnTo>
                    <a:pt x="599569" y="0"/>
                  </a:lnTo>
                  <a:lnTo>
                    <a:pt x="6860757" y="0"/>
                  </a:lnTo>
                  <a:lnTo>
                    <a:pt x="6907609" y="1803"/>
                  </a:lnTo>
                  <a:lnTo>
                    <a:pt x="6953479" y="7126"/>
                  </a:lnTo>
                  <a:lnTo>
                    <a:pt x="6998230" y="15835"/>
                  </a:lnTo>
                  <a:lnTo>
                    <a:pt x="7041727" y="27795"/>
                  </a:lnTo>
                  <a:lnTo>
                    <a:pt x="7083838" y="42875"/>
                  </a:lnTo>
                  <a:lnTo>
                    <a:pt x="7124430" y="60941"/>
                  </a:lnTo>
                  <a:lnTo>
                    <a:pt x="7163369" y="81859"/>
                  </a:lnTo>
                  <a:lnTo>
                    <a:pt x="7200522" y="105496"/>
                  </a:lnTo>
                  <a:lnTo>
                    <a:pt x="7235755" y="131719"/>
                  </a:lnTo>
                  <a:lnTo>
                    <a:pt x="7268936" y="160394"/>
                  </a:lnTo>
                  <a:lnTo>
                    <a:pt x="7299931" y="191389"/>
                  </a:lnTo>
                  <a:lnTo>
                    <a:pt x="7328606" y="224570"/>
                  </a:lnTo>
                  <a:lnTo>
                    <a:pt x="7354829" y="259803"/>
                  </a:lnTo>
                  <a:lnTo>
                    <a:pt x="7378466" y="296956"/>
                  </a:lnTo>
                  <a:lnTo>
                    <a:pt x="7399384" y="335895"/>
                  </a:lnTo>
                  <a:lnTo>
                    <a:pt x="7417450" y="376487"/>
                  </a:lnTo>
                  <a:lnTo>
                    <a:pt x="7432530" y="418598"/>
                  </a:lnTo>
                  <a:lnTo>
                    <a:pt x="7444490" y="462096"/>
                  </a:lnTo>
                  <a:lnTo>
                    <a:pt x="7453199" y="506846"/>
                  </a:lnTo>
                  <a:lnTo>
                    <a:pt x="7458522" y="552716"/>
                  </a:lnTo>
                  <a:lnTo>
                    <a:pt x="7460326" y="599572"/>
                  </a:lnTo>
                  <a:lnTo>
                    <a:pt x="7458522" y="646428"/>
                  </a:lnTo>
                  <a:lnTo>
                    <a:pt x="7453199" y="692298"/>
                  </a:lnTo>
                  <a:lnTo>
                    <a:pt x="7444490" y="737049"/>
                  </a:lnTo>
                  <a:lnTo>
                    <a:pt x="7432530" y="780546"/>
                  </a:lnTo>
                  <a:lnTo>
                    <a:pt x="7417450" y="822657"/>
                  </a:lnTo>
                  <a:lnTo>
                    <a:pt x="7399384" y="863249"/>
                  </a:lnTo>
                  <a:lnTo>
                    <a:pt x="7378466" y="902188"/>
                  </a:lnTo>
                  <a:lnTo>
                    <a:pt x="7354829" y="939341"/>
                  </a:lnTo>
                  <a:lnTo>
                    <a:pt x="7328606" y="974574"/>
                  </a:lnTo>
                  <a:lnTo>
                    <a:pt x="7299931" y="1007755"/>
                  </a:lnTo>
                  <a:lnTo>
                    <a:pt x="7268936" y="1038750"/>
                  </a:lnTo>
                  <a:lnTo>
                    <a:pt x="7235755" y="1067425"/>
                  </a:lnTo>
                  <a:lnTo>
                    <a:pt x="7200522" y="1093648"/>
                  </a:lnTo>
                  <a:lnTo>
                    <a:pt x="7163369" y="1117285"/>
                  </a:lnTo>
                  <a:lnTo>
                    <a:pt x="7124430" y="1138203"/>
                  </a:lnTo>
                  <a:lnTo>
                    <a:pt x="7083838" y="1156269"/>
                  </a:lnTo>
                  <a:lnTo>
                    <a:pt x="7041727" y="1171349"/>
                  </a:lnTo>
                  <a:lnTo>
                    <a:pt x="6998230" y="1183309"/>
                  </a:lnTo>
                  <a:lnTo>
                    <a:pt x="6953479" y="1192018"/>
                  </a:lnTo>
                  <a:lnTo>
                    <a:pt x="6907609" y="1197341"/>
                  </a:lnTo>
                  <a:lnTo>
                    <a:pt x="6860753" y="1199145"/>
                  </a:lnTo>
                  <a:close/>
                </a:path>
              </a:pathLst>
            </a:custGeom>
            <a:solidFill>
              <a:srgbClr val="F7F7F7"/>
            </a:solidFill>
          </p:spPr>
          <p:txBody>
            <a:bodyPr wrap="square" lIns="0" tIns="0" rIns="0" bIns="0" rtlCol="0"/>
            <a:lstStyle/>
            <a:p>
              <a:endParaRPr/>
            </a:p>
          </p:txBody>
        </p:sp>
        <p:pic>
          <p:nvPicPr>
            <p:cNvPr id="27" name="object 27"/>
            <p:cNvPicPr/>
            <p:nvPr/>
          </p:nvPicPr>
          <p:blipFill>
            <a:blip r:embed="rId5" cstate="print"/>
            <a:stretch>
              <a:fillRect/>
            </a:stretch>
          </p:blipFill>
          <p:spPr>
            <a:xfrm>
              <a:off x="11357574" y="3490884"/>
              <a:ext cx="969304" cy="969304"/>
            </a:xfrm>
            <a:prstGeom prst="rect">
              <a:avLst/>
            </a:prstGeom>
          </p:spPr>
        </p:pic>
        <p:sp>
          <p:nvSpPr>
            <p:cNvPr id="28" name="object 28"/>
            <p:cNvSpPr/>
            <p:nvPr/>
          </p:nvSpPr>
          <p:spPr>
            <a:xfrm>
              <a:off x="11335018" y="3452217"/>
              <a:ext cx="953769" cy="953769"/>
            </a:xfrm>
            <a:custGeom>
              <a:avLst/>
              <a:gdLst/>
              <a:ahLst/>
              <a:cxnLst/>
              <a:rect l="l" t="t" r="r" b="b"/>
              <a:pathLst>
                <a:path w="953770" h="953770">
                  <a:moveTo>
                    <a:pt x="476600" y="953199"/>
                  </a:moveTo>
                  <a:lnTo>
                    <a:pt x="427869" y="950738"/>
                  </a:lnTo>
                  <a:lnTo>
                    <a:pt x="380547" y="943516"/>
                  </a:lnTo>
                  <a:lnTo>
                    <a:pt x="334873" y="931772"/>
                  </a:lnTo>
                  <a:lnTo>
                    <a:pt x="291085" y="915745"/>
                  </a:lnTo>
                  <a:lnTo>
                    <a:pt x="249423" y="895676"/>
                  </a:lnTo>
                  <a:lnTo>
                    <a:pt x="210128" y="871803"/>
                  </a:lnTo>
                  <a:lnTo>
                    <a:pt x="173437" y="844366"/>
                  </a:lnTo>
                  <a:lnTo>
                    <a:pt x="139592" y="813606"/>
                  </a:lnTo>
                  <a:lnTo>
                    <a:pt x="108831" y="779761"/>
                  </a:lnTo>
                  <a:lnTo>
                    <a:pt x="81395" y="743070"/>
                  </a:lnTo>
                  <a:lnTo>
                    <a:pt x="57522" y="703775"/>
                  </a:lnTo>
                  <a:lnTo>
                    <a:pt x="37453" y="662113"/>
                  </a:lnTo>
                  <a:lnTo>
                    <a:pt x="21426" y="618325"/>
                  </a:lnTo>
                  <a:lnTo>
                    <a:pt x="9682" y="572651"/>
                  </a:lnTo>
                  <a:lnTo>
                    <a:pt x="2460" y="525329"/>
                  </a:lnTo>
                  <a:lnTo>
                    <a:pt x="0" y="476595"/>
                  </a:lnTo>
                  <a:lnTo>
                    <a:pt x="2460" y="427870"/>
                  </a:lnTo>
                  <a:lnTo>
                    <a:pt x="9682" y="380548"/>
                  </a:lnTo>
                  <a:lnTo>
                    <a:pt x="21426" y="334873"/>
                  </a:lnTo>
                  <a:lnTo>
                    <a:pt x="37453" y="291085"/>
                  </a:lnTo>
                  <a:lnTo>
                    <a:pt x="57522" y="249423"/>
                  </a:lnTo>
                  <a:lnTo>
                    <a:pt x="81395" y="210128"/>
                  </a:lnTo>
                  <a:lnTo>
                    <a:pt x="108831" y="173437"/>
                  </a:lnTo>
                  <a:lnTo>
                    <a:pt x="139592" y="139592"/>
                  </a:lnTo>
                  <a:lnTo>
                    <a:pt x="173437" y="108832"/>
                  </a:lnTo>
                  <a:lnTo>
                    <a:pt x="210128" y="81395"/>
                  </a:lnTo>
                  <a:lnTo>
                    <a:pt x="249423" y="57522"/>
                  </a:lnTo>
                  <a:lnTo>
                    <a:pt x="291085" y="37453"/>
                  </a:lnTo>
                  <a:lnTo>
                    <a:pt x="334873" y="21426"/>
                  </a:lnTo>
                  <a:lnTo>
                    <a:pt x="380547" y="9682"/>
                  </a:lnTo>
                  <a:lnTo>
                    <a:pt x="427869" y="2460"/>
                  </a:lnTo>
                  <a:lnTo>
                    <a:pt x="476597" y="0"/>
                  </a:lnTo>
                  <a:lnTo>
                    <a:pt x="525328" y="2460"/>
                  </a:lnTo>
                  <a:lnTo>
                    <a:pt x="572650" y="9682"/>
                  </a:lnTo>
                  <a:lnTo>
                    <a:pt x="618325" y="21426"/>
                  </a:lnTo>
                  <a:lnTo>
                    <a:pt x="662113" y="37453"/>
                  </a:lnTo>
                  <a:lnTo>
                    <a:pt x="703774" y="57522"/>
                  </a:lnTo>
                  <a:lnTo>
                    <a:pt x="743070" y="81395"/>
                  </a:lnTo>
                  <a:lnTo>
                    <a:pt x="779760" y="108832"/>
                  </a:lnTo>
                  <a:lnTo>
                    <a:pt x="813606" y="139592"/>
                  </a:lnTo>
                  <a:lnTo>
                    <a:pt x="844366" y="173437"/>
                  </a:lnTo>
                  <a:lnTo>
                    <a:pt x="871803" y="210128"/>
                  </a:lnTo>
                  <a:lnTo>
                    <a:pt x="895676" y="249423"/>
                  </a:lnTo>
                  <a:lnTo>
                    <a:pt x="915745" y="291085"/>
                  </a:lnTo>
                  <a:lnTo>
                    <a:pt x="931772" y="334873"/>
                  </a:lnTo>
                  <a:lnTo>
                    <a:pt x="943516" y="380548"/>
                  </a:lnTo>
                  <a:lnTo>
                    <a:pt x="950738" y="427870"/>
                  </a:lnTo>
                  <a:lnTo>
                    <a:pt x="953198" y="476602"/>
                  </a:lnTo>
                  <a:lnTo>
                    <a:pt x="950738" y="525329"/>
                  </a:lnTo>
                  <a:lnTo>
                    <a:pt x="943516" y="572651"/>
                  </a:lnTo>
                  <a:lnTo>
                    <a:pt x="931772" y="618325"/>
                  </a:lnTo>
                  <a:lnTo>
                    <a:pt x="915745" y="662113"/>
                  </a:lnTo>
                  <a:lnTo>
                    <a:pt x="895676" y="703775"/>
                  </a:lnTo>
                  <a:lnTo>
                    <a:pt x="871803" y="743070"/>
                  </a:lnTo>
                  <a:lnTo>
                    <a:pt x="844366" y="779761"/>
                  </a:lnTo>
                  <a:lnTo>
                    <a:pt x="813606" y="813606"/>
                  </a:lnTo>
                  <a:lnTo>
                    <a:pt x="779760" y="844366"/>
                  </a:lnTo>
                  <a:lnTo>
                    <a:pt x="743070" y="871803"/>
                  </a:lnTo>
                  <a:lnTo>
                    <a:pt x="703774" y="895676"/>
                  </a:lnTo>
                  <a:lnTo>
                    <a:pt x="662113" y="915745"/>
                  </a:lnTo>
                  <a:lnTo>
                    <a:pt x="618325" y="931772"/>
                  </a:lnTo>
                  <a:lnTo>
                    <a:pt x="572650" y="943516"/>
                  </a:lnTo>
                  <a:lnTo>
                    <a:pt x="525328" y="950738"/>
                  </a:lnTo>
                  <a:lnTo>
                    <a:pt x="476600" y="953199"/>
                  </a:lnTo>
                  <a:close/>
                </a:path>
              </a:pathLst>
            </a:custGeom>
            <a:solidFill>
              <a:srgbClr val="12245B"/>
            </a:solidFill>
          </p:spPr>
          <p:txBody>
            <a:bodyPr wrap="square" lIns="0" tIns="0" rIns="0" bIns="0" rtlCol="0"/>
            <a:lstStyle/>
            <a:p>
              <a:endParaRPr/>
            </a:p>
          </p:txBody>
        </p:sp>
      </p:grpSp>
      <p:sp>
        <p:nvSpPr>
          <p:cNvPr id="29" name="object 29"/>
          <p:cNvSpPr txBox="1"/>
          <p:nvPr/>
        </p:nvSpPr>
        <p:spPr>
          <a:xfrm>
            <a:off x="11787831" y="3743047"/>
            <a:ext cx="174625" cy="339090"/>
          </a:xfrm>
          <a:prstGeom prst="rect">
            <a:avLst/>
          </a:prstGeom>
        </p:spPr>
        <p:txBody>
          <a:bodyPr vert="horz" wrap="square" lIns="0" tIns="13335" rIns="0" bIns="0" rtlCol="0">
            <a:spAutoFit/>
          </a:bodyPr>
          <a:lstStyle/>
          <a:p>
            <a:pPr marL="12700">
              <a:lnSpc>
                <a:spcPct val="100000"/>
              </a:lnSpc>
              <a:spcBef>
                <a:spcPts val="105"/>
              </a:spcBef>
            </a:pPr>
            <a:r>
              <a:rPr sz="2050" b="1" spc="-30" dirty="0">
                <a:solidFill>
                  <a:srgbClr val="3A6AD5"/>
                </a:solidFill>
                <a:latin typeface="Trebuchet MS"/>
                <a:cs typeface="Trebuchet MS"/>
              </a:rPr>
              <a:t>2</a:t>
            </a:r>
            <a:endParaRPr sz="2050">
              <a:latin typeface="Trebuchet MS"/>
              <a:cs typeface="Trebuchet MS"/>
            </a:endParaRPr>
          </a:p>
        </p:txBody>
      </p:sp>
      <p:sp>
        <p:nvSpPr>
          <p:cNvPr id="30" name="object 30"/>
          <p:cNvSpPr txBox="1"/>
          <p:nvPr/>
        </p:nvSpPr>
        <p:spPr>
          <a:xfrm>
            <a:off x="12460583" y="3252512"/>
            <a:ext cx="5480685" cy="1167692"/>
          </a:xfrm>
          <a:prstGeom prst="rect">
            <a:avLst/>
          </a:prstGeom>
        </p:spPr>
        <p:txBody>
          <a:bodyPr vert="horz" wrap="square" lIns="0" tIns="95885" rIns="0" bIns="0" rtlCol="0">
            <a:spAutoFit/>
          </a:bodyPr>
          <a:lstStyle/>
          <a:p>
            <a:pPr marR="514350" algn="ctr">
              <a:lnSpc>
                <a:spcPct val="100000"/>
              </a:lnSpc>
              <a:spcBef>
                <a:spcPts val="755"/>
              </a:spcBef>
            </a:pPr>
            <a:r>
              <a:rPr lang="en-US" sz="3600" b="1" spc="90" dirty="0">
                <a:solidFill>
                  <a:srgbClr val="3B3B3B"/>
                </a:solidFill>
                <a:latin typeface="Trebuchet MS"/>
                <a:cs typeface="Trebuchet MS"/>
              </a:rPr>
              <a:t>SARIMA</a:t>
            </a:r>
            <a:endParaRPr sz="3600" dirty="0">
              <a:latin typeface="Trebuchet MS"/>
              <a:cs typeface="Trebuchet MS"/>
            </a:endParaRPr>
          </a:p>
          <a:p>
            <a:pPr marL="154305" marR="5080" indent="-142240">
              <a:lnSpc>
                <a:spcPct val="114300"/>
              </a:lnSpc>
              <a:spcBef>
                <a:spcPts val="185"/>
              </a:spcBef>
            </a:pPr>
            <a:r>
              <a:rPr lang="en-US" sz="2800" spc="-30" dirty="0">
                <a:latin typeface="Lucida Sans Unicode"/>
                <a:cs typeface="Lucida Sans Unicode"/>
              </a:rPr>
              <a:t>        </a:t>
            </a:r>
            <a:r>
              <a:rPr lang="en-US" sz="2800" b="1" spc="-30" dirty="0">
                <a:latin typeface="Lucida Sans Unicode"/>
                <a:cs typeface="Lucida Sans Unicode"/>
              </a:rPr>
              <a:t>RMSE VALUE:47.6054</a:t>
            </a:r>
            <a:endParaRPr sz="2800" b="1" dirty="0">
              <a:latin typeface="Lucida Sans Unicode"/>
              <a:cs typeface="Lucida Sans Unicode"/>
            </a:endParaRPr>
          </a:p>
        </p:txBody>
      </p:sp>
      <p:grpSp>
        <p:nvGrpSpPr>
          <p:cNvPr id="31" name="object 31"/>
          <p:cNvGrpSpPr/>
          <p:nvPr/>
        </p:nvGrpSpPr>
        <p:grpSpPr>
          <a:xfrm>
            <a:off x="11209368" y="5755442"/>
            <a:ext cx="7460615" cy="1199515"/>
            <a:chOff x="11209368" y="5755442"/>
            <a:chExt cx="7460615" cy="1199515"/>
          </a:xfrm>
        </p:grpSpPr>
        <p:sp>
          <p:nvSpPr>
            <p:cNvPr id="32" name="object 32"/>
            <p:cNvSpPr/>
            <p:nvPr/>
          </p:nvSpPr>
          <p:spPr>
            <a:xfrm>
              <a:off x="11209368" y="5755442"/>
              <a:ext cx="7460615" cy="1199515"/>
            </a:xfrm>
            <a:custGeom>
              <a:avLst/>
              <a:gdLst/>
              <a:ahLst/>
              <a:cxnLst/>
              <a:rect l="l" t="t" r="r" b="b"/>
              <a:pathLst>
                <a:path w="7460615" h="1199515">
                  <a:moveTo>
                    <a:pt x="6860754" y="1199145"/>
                  </a:moveTo>
                  <a:lnTo>
                    <a:pt x="599572" y="1199145"/>
                  </a:lnTo>
                  <a:lnTo>
                    <a:pt x="552716" y="1197341"/>
                  </a:lnTo>
                  <a:lnTo>
                    <a:pt x="506846" y="1192018"/>
                  </a:lnTo>
                  <a:lnTo>
                    <a:pt x="462096" y="1183310"/>
                  </a:lnTo>
                  <a:lnTo>
                    <a:pt x="418598" y="1171349"/>
                  </a:lnTo>
                  <a:lnTo>
                    <a:pt x="376487" y="1156269"/>
                  </a:lnTo>
                  <a:lnTo>
                    <a:pt x="335895" y="1138203"/>
                  </a:lnTo>
                  <a:lnTo>
                    <a:pt x="296957" y="1117285"/>
                  </a:lnTo>
                  <a:lnTo>
                    <a:pt x="259804" y="1093648"/>
                  </a:lnTo>
                  <a:lnTo>
                    <a:pt x="224570" y="1067425"/>
                  </a:lnTo>
                  <a:lnTo>
                    <a:pt x="191389" y="1038750"/>
                  </a:lnTo>
                  <a:lnTo>
                    <a:pt x="160395" y="1007755"/>
                  </a:lnTo>
                  <a:lnTo>
                    <a:pt x="131719" y="974574"/>
                  </a:lnTo>
                  <a:lnTo>
                    <a:pt x="105496" y="939341"/>
                  </a:lnTo>
                  <a:lnTo>
                    <a:pt x="81859" y="902188"/>
                  </a:lnTo>
                  <a:lnTo>
                    <a:pt x="60941" y="863249"/>
                  </a:lnTo>
                  <a:lnTo>
                    <a:pt x="42875" y="822657"/>
                  </a:lnTo>
                  <a:lnTo>
                    <a:pt x="27795" y="780546"/>
                  </a:lnTo>
                  <a:lnTo>
                    <a:pt x="15835" y="737049"/>
                  </a:lnTo>
                  <a:lnTo>
                    <a:pt x="7126" y="692298"/>
                  </a:lnTo>
                  <a:lnTo>
                    <a:pt x="1803" y="646429"/>
                  </a:lnTo>
                  <a:lnTo>
                    <a:pt x="0" y="599572"/>
                  </a:lnTo>
                  <a:lnTo>
                    <a:pt x="1803" y="552716"/>
                  </a:lnTo>
                  <a:lnTo>
                    <a:pt x="7126" y="506846"/>
                  </a:lnTo>
                  <a:lnTo>
                    <a:pt x="15835" y="462096"/>
                  </a:lnTo>
                  <a:lnTo>
                    <a:pt x="27795" y="418598"/>
                  </a:lnTo>
                  <a:lnTo>
                    <a:pt x="42875" y="376487"/>
                  </a:lnTo>
                  <a:lnTo>
                    <a:pt x="60941" y="335895"/>
                  </a:lnTo>
                  <a:lnTo>
                    <a:pt x="81859" y="296956"/>
                  </a:lnTo>
                  <a:lnTo>
                    <a:pt x="105496" y="259804"/>
                  </a:lnTo>
                  <a:lnTo>
                    <a:pt x="131719" y="224570"/>
                  </a:lnTo>
                  <a:lnTo>
                    <a:pt x="160395" y="191389"/>
                  </a:lnTo>
                  <a:lnTo>
                    <a:pt x="191389" y="160394"/>
                  </a:lnTo>
                  <a:lnTo>
                    <a:pt x="224570" y="131719"/>
                  </a:lnTo>
                  <a:lnTo>
                    <a:pt x="259804" y="105496"/>
                  </a:lnTo>
                  <a:lnTo>
                    <a:pt x="296957" y="81859"/>
                  </a:lnTo>
                  <a:lnTo>
                    <a:pt x="335895" y="60941"/>
                  </a:lnTo>
                  <a:lnTo>
                    <a:pt x="376487" y="42875"/>
                  </a:lnTo>
                  <a:lnTo>
                    <a:pt x="418598" y="27795"/>
                  </a:lnTo>
                  <a:lnTo>
                    <a:pt x="462096" y="15835"/>
                  </a:lnTo>
                  <a:lnTo>
                    <a:pt x="506846" y="7126"/>
                  </a:lnTo>
                  <a:lnTo>
                    <a:pt x="552716" y="1803"/>
                  </a:lnTo>
                  <a:lnTo>
                    <a:pt x="599570" y="0"/>
                  </a:lnTo>
                  <a:lnTo>
                    <a:pt x="6860755" y="0"/>
                  </a:lnTo>
                  <a:lnTo>
                    <a:pt x="6907609" y="1803"/>
                  </a:lnTo>
                  <a:lnTo>
                    <a:pt x="6953479" y="7126"/>
                  </a:lnTo>
                  <a:lnTo>
                    <a:pt x="6998230" y="15835"/>
                  </a:lnTo>
                  <a:lnTo>
                    <a:pt x="7041727" y="27795"/>
                  </a:lnTo>
                  <a:lnTo>
                    <a:pt x="7083838" y="42875"/>
                  </a:lnTo>
                  <a:lnTo>
                    <a:pt x="7124430" y="60941"/>
                  </a:lnTo>
                  <a:lnTo>
                    <a:pt x="7163369" y="81859"/>
                  </a:lnTo>
                  <a:lnTo>
                    <a:pt x="7200522" y="105496"/>
                  </a:lnTo>
                  <a:lnTo>
                    <a:pt x="7235755" y="131719"/>
                  </a:lnTo>
                  <a:lnTo>
                    <a:pt x="7268936" y="160394"/>
                  </a:lnTo>
                  <a:lnTo>
                    <a:pt x="7299931" y="191389"/>
                  </a:lnTo>
                  <a:lnTo>
                    <a:pt x="7328606" y="224570"/>
                  </a:lnTo>
                  <a:lnTo>
                    <a:pt x="7354829" y="259804"/>
                  </a:lnTo>
                  <a:lnTo>
                    <a:pt x="7378466" y="296956"/>
                  </a:lnTo>
                  <a:lnTo>
                    <a:pt x="7399384" y="335895"/>
                  </a:lnTo>
                  <a:lnTo>
                    <a:pt x="7417450" y="376487"/>
                  </a:lnTo>
                  <a:lnTo>
                    <a:pt x="7432530" y="418598"/>
                  </a:lnTo>
                  <a:lnTo>
                    <a:pt x="7444490" y="462096"/>
                  </a:lnTo>
                  <a:lnTo>
                    <a:pt x="7453199" y="506846"/>
                  </a:lnTo>
                  <a:lnTo>
                    <a:pt x="7458522" y="552716"/>
                  </a:lnTo>
                  <a:lnTo>
                    <a:pt x="7460326" y="599572"/>
                  </a:lnTo>
                  <a:lnTo>
                    <a:pt x="7458522" y="646429"/>
                  </a:lnTo>
                  <a:lnTo>
                    <a:pt x="7453199" y="692298"/>
                  </a:lnTo>
                  <a:lnTo>
                    <a:pt x="7444490" y="737049"/>
                  </a:lnTo>
                  <a:lnTo>
                    <a:pt x="7432530" y="780546"/>
                  </a:lnTo>
                  <a:lnTo>
                    <a:pt x="7417450" y="822657"/>
                  </a:lnTo>
                  <a:lnTo>
                    <a:pt x="7399384" y="863249"/>
                  </a:lnTo>
                  <a:lnTo>
                    <a:pt x="7378466" y="902188"/>
                  </a:lnTo>
                  <a:lnTo>
                    <a:pt x="7354829" y="939341"/>
                  </a:lnTo>
                  <a:lnTo>
                    <a:pt x="7328606" y="974574"/>
                  </a:lnTo>
                  <a:lnTo>
                    <a:pt x="7299931" y="1007755"/>
                  </a:lnTo>
                  <a:lnTo>
                    <a:pt x="7268936" y="1038750"/>
                  </a:lnTo>
                  <a:lnTo>
                    <a:pt x="7235755" y="1067425"/>
                  </a:lnTo>
                  <a:lnTo>
                    <a:pt x="7200522" y="1093648"/>
                  </a:lnTo>
                  <a:lnTo>
                    <a:pt x="7163369" y="1117285"/>
                  </a:lnTo>
                  <a:lnTo>
                    <a:pt x="7124430" y="1138203"/>
                  </a:lnTo>
                  <a:lnTo>
                    <a:pt x="7083838" y="1156269"/>
                  </a:lnTo>
                  <a:lnTo>
                    <a:pt x="7041727" y="1171349"/>
                  </a:lnTo>
                  <a:lnTo>
                    <a:pt x="6998230" y="1183310"/>
                  </a:lnTo>
                  <a:lnTo>
                    <a:pt x="6953479" y="1192018"/>
                  </a:lnTo>
                  <a:lnTo>
                    <a:pt x="6907609" y="1197341"/>
                  </a:lnTo>
                  <a:lnTo>
                    <a:pt x="6860754" y="1199145"/>
                  </a:lnTo>
                  <a:close/>
                </a:path>
              </a:pathLst>
            </a:custGeom>
            <a:solidFill>
              <a:srgbClr val="F7F7F7"/>
            </a:solidFill>
          </p:spPr>
          <p:txBody>
            <a:bodyPr wrap="square" lIns="0" tIns="0" rIns="0" bIns="0" rtlCol="0"/>
            <a:lstStyle/>
            <a:p>
              <a:endParaRPr/>
            </a:p>
          </p:txBody>
        </p:sp>
        <p:pic>
          <p:nvPicPr>
            <p:cNvPr id="33" name="object 33"/>
            <p:cNvPicPr/>
            <p:nvPr/>
          </p:nvPicPr>
          <p:blipFill>
            <a:blip r:embed="rId5" cstate="print"/>
            <a:stretch>
              <a:fillRect/>
            </a:stretch>
          </p:blipFill>
          <p:spPr>
            <a:xfrm>
              <a:off x="11357574" y="5921567"/>
              <a:ext cx="969304" cy="969304"/>
            </a:xfrm>
            <a:prstGeom prst="rect">
              <a:avLst/>
            </a:prstGeom>
          </p:spPr>
        </p:pic>
        <p:sp>
          <p:nvSpPr>
            <p:cNvPr id="34" name="object 34"/>
            <p:cNvSpPr/>
            <p:nvPr/>
          </p:nvSpPr>
          <p:spPr>
            <a:xfrm>
              <a:off x="11335018" y="5882900"/>
              <a:ext cx="953769" cy="953769"/>
            </a:xfrm>
            <a:custGeom>
              <a:avLst/>
              <a:gdLst/>
              <a:ahLst/>
              <a:cxnLst/>
              <a:rect l="l" t="t" r="r" b="b"/>
              <a:pathLst>
                <a:path w="953770" h="953770">
                  <a:moveTo>
                    <a:pt x="476601" y="953198"/>
                  </a:moveTo>
                  <a:lnTo>
                    <a:pt x="427869" y="950738"/>
                  </a:lnTo>
                  <a:lnTo>
                    <a:pt x="380547" y="943516"/>
                  </a:lnTo>
                  <a:lnTo>
                    <a:pt x="334873" y="931771"/>
                  </a:lnTo>
                  <a:lnTo>
                    <a:pt x="291085" y="915745"/>
                  </a:lnTo>
                  <a:lnTo>
                    <a:pt x="249423" y="895675"/>
                  </a:lnTo>
                  <a:lnTo>
                    <a:pt x="210128" y="871803"/>
                  </a:lnTo>
                  <a:lnTo>
                    <a:pt x="173437" y="844366"/>
                  </a:lnTo>
                  <a:lnTo>
                    <a:pt x="139592" y="813606"/>
                  </a:lnTo>
                  <a:lnTo>
                    <a:pt x="108831" y="779761"/>
                  </a:lnTo>
                  <a:lnTo>
                    <a:pt x="81395" y="743070"/>
                  </a:lnTo>
                  <a:lnTo>
                    <a:pt x="57522" y="703775"/>
                  </a:lnTo>
                  <a:lnTo>
                    <a:pt x="37453" y="662113"/>
                  </a:lnTo>
                  <a:lnTo>
                    <a:pt x="21426" y="618325"/>
                  </a:lnTo>
                  <a:lnTo>
                    <a:pt x="9682" y="572651"/>
                  </a:lnTo>
                  <a:lnTo>
                    <a:pt x="2460" y="525329"/>
                  </a:lnTo>
                  <a:lnTo>
                    <a:pt x="0" y="476595"/>
                  </a:lnTo>
                  <a:lnTo>
                    <a:pt x="2460" y="427870"/>
                  </a:lnTo>
                  <a:lnTo>
                    <a:pt x="9682" y="380548"/>
                  </a:lnTo>
                  <a:lnTo>
                    <a:pt x="21426" y="334873"/>
                  </a:lnTo>
                  <a:lnTo>
                    <a:pt x="37453" y="291085"/>
                  </a:lnTo>
                  <a:lnTo>
                    <a:pt x="57522" y="249423"/>
                  </a:lnTo>
                  <a:lnTo>
                    <a:pt x="81395" y="210128"/>
                  </a:lnTo>
                  <a:lnTo>
                    <a:pt x="108831" y="173437"/>
                  </a:lnTo>
                  <a:lnTo>
                    <a:pt x="139592" y="139592"/>
                  </a:lnTo>
                  <a:lnTo>
                    <a:pt x="173437" y="108832"/>
                  </a:lnTo>
                  <a:lnTo>
                    <a:pt x="210128" y="81395"/>
                  </a:lnTo>
                  <a:lnTo>
                    <a:pt x="249423" y="57522"/>
                  </a:lnTo>
                  <a:lnTo>
                    <a:pt x="291085" y="37453"/>
                  </a:lnTo>
                  <a:lnTo>
                    <a:pt x="334873" y="21426"/>
                  </a:lnTo>
                  <a:lnTo>
                    <a:pt x="380547" y="9682"/>
                  </a:lnTo>
                  <a:lnTo>
                    <a:pt x="427869" y="2460"/>
                  </a:lnTo>
                  <a:lnTo>
                    <a:pt x="476599" y="0"/>
                  </a:lnTo>
                  <a:lnTo>
                    <a:pt x="525328" y="2460"/>
                  </a:lnTo>
                  <a:lnTo>
                    <a:pt x="572650" y="9682"/>
                  </a:lnTo>
                  <a:lnTo>
                    <a:pt x="618325" y="21426"/>
                  </a:lnTo>
                  <a:lnTo>
                    <a:pt x="662113" y="37453"/>
                  </a:lnTo>
                  <a:lnTo>
                    <a:pt x="703774" y="57522"/>
                  </a:lnTo>
                  <a:lnTo>
                    <a:pt x="743070" y="81395"/>
                  </a:lnTo>
                  <a:lnTo>
                    <a:pt x="779760" y="108832"/>
                  </a:lnTo>
                  <a:lnTo>
                    <a:pt x="813606" y="139592"/>
                  </a:lnTo>
                  <a:lnTo>
                    <a:pt x="844366" y="173437"/>
                  </a:lnTo>
                  <a:lnTo>
                    <a:pt x="871803" y="210128"/>
                  </a:lnTo>
                  <a:lnTo>
                    <a:pt x="895676" y="249423"/>
                  </a:lnTo>
                  <a:lnTo>
                    <a:pt x="915745" y="291085"/>
                  </a:lnTo>
                  <a:lnTo>
                    <a:pt x="931772" y="334873"/>
                  </a:lnTo>
                  <a:lnTo>
                    <a:pt x="943516" y="380548"/>
                  </a:lnTo>
                  <a:lnTo>
                    <a:pt x="950738" y="427870"/>
                  </a:lnTo>
                  <a:lnTo>
                    <a:pt x="953198" y="476602"/>
                  </a:lnTo>
                  <a:lnTo>
                    <a:pt x="950738" y="525329"/>
                  </a:lnTo>
                  <a:lnTo>
                    <a:pt x="943516" y="572651"/>
                  </a:lnTo>
                  <a:lnTo>
                    <a:pt x="931772" y="618325"/>
                  </a:lnTo>
                  <a:lnTo>
                    <a:pt x="915745" y="662113"/>
                  </a:lnTo>
                  <a:lnTo>
                    <a:pt x="895676" y="703775"/>
                  </a:lnTo>
                  <a:lnTo>
                    <a:pt x="871803" y="743070"/>
                  </a:lnTo>
                  <a:lnTo>
                    <a:pt x="844366" y="779761"/>
                  </a:lnTo>
                  <a:lnTo>
                    <a:pt x="813606" y="813606"/>
                  </a:lnTo>
                  <a:lnTo>
                    <a:pt x="779760" y="844366"/>
                  </a:lnTo>
                  <a:lnTo>
                    <a:pt x="743070" y="871803"/>
                  </a:lnTo>
                  <a:lnTo>
                    <a:pt x="703774" y="895675"/>
                  </a:lnTo>
                  <a:lnTo>
                    <a:pt x="662113" y="915745"/>
                  </a:lnTo>
                  <a:lnTo>
                    <a:pt x="618325" y="931771"/>
                  </a:lnTo>
                  <a:lnTo>
                    <a:pt x="572650" y="943516"/>
                  </a:lnTo>
                  <a:lnTo>
                    <a:pt x="525328" y="950738"/>
                  </a:lnTo>
                  <a:lnTo>
                    <a:pt x="476601" y="953198"/>
                  </a:lnTo>
                  <a:close/>
                </a:path>
              </a:pathLst>
            </a:custGeom>
            <a:solidFill>
              <a:srgbClr val="12245B"/>
            </a:solidFill>
          </p:spPr>
          <p:txBody>
            <a:bodyPr wrap="square" lIns="0" tIns="0" rIns="0" bIns="0" rtlCol="0"/>
            <a:lstStyle/>
            <a:p>
              <a:endParaRPr/>
            </a:p>
          </p:txBody>
        </p:sp>
      </p:grpSp>
      <p:sp>
        <p:nvSpPr>
          <p:cNvPr id="35" name="object 35"/>
          <p:cNvSpPr txBox="1"/>
          <p:nvPr/>
        </p:nvSpPr>
        <p:spPr>
          <a:xfrm>
            <a:off x="11773941" y="6173730"/>
            <a:ext cx="202565" cy="339090"/>
          </a:xfrm>
          <a:prstGeom prst="rect">
            <a:avLst/>
          </a:prstGeom>
        </p:spPr>
        <p:txBody>
          <a:bodyPr vert="horz" wrap="square" lIns="0" tIns="13335" rIns="0" bIns="0" rtlCol="0">
            <a:spAutoFit/>
          </a:bodyPr>
          <a:lstStyle/>
          <a:p>
            <a:pPr marL="12700">
              <a:lnSpc>
                <a:spcPct val="100000"/>
              </a:lnSpc>
              <a:spcBef>
                <a:spcPts val="105"/>
              </a:spcBef>
            </a:pPr>
            <a:r>
              <a:rPr sz="2050" b="1" spc="190" dirty="0">
                <a:solidFill>
                  <a:srgbClr val="3A6AD5"/>
                </a:solidFill>
                <a:latin typeface="Trebuchet MS"/>
                <a:cs typeface="Trebuchet MS"/>
              </a:rPr>
              <a:t>4</a:t>
            </a:r>
            <a:endParaRPr sz="2050">
              <a:latin typeface="Trebuchet MS"/>
              <a:cs typeface="Trebuchet MS"/>
            </a:endParaRPr>
          </a:p>
        </p:txBody>
      </p:sp>
      <p:sp>
        <p:nvSpPr>
          <p:cNvPr id="36" name="object 36"/>
          <p:cNvSpPr txBox="1"/>
          <p:nvPr/>
        </p:nvSpPr>
        <p:spPr>
          <a:xfrm>
            <a:off x="12517015" y="5684113"/>
            <a:ext cx="5367655" cy="920830"/>
          </a:xfrm>
          <a:prstGeom prst="rect">
            <a:avLst/>
          </a:prstGeom>
        </p:spPr>
        <p:txBody>
          <a:bodyPr vert="horz" wrap="square" lIns="0" tIns="95250" rIns="0" bIns="0" rtlCol="0">
            <a:spAutoFit/>
          </a:bodyPr>
          <a:lstStyle/>
          <a:p>
            <a:pPr algn="ctr">
              <a:lnSpc>
                <a:spcPct val="100000"/>
              </a:lnSpc>
              <a:spcBef>
                <a:spcPts val="750"/>
              </a:spcBef>
            </a:pPr>
            <a:r>
              <a:rPr lang="en-US" sz="2000" b="1" spc="150" dirty="0">
                <a:solidFill>
                  <a:srgbClr val="3B3B3B"/>
                </a:solidFill>
                <a:latin typeface="Trebuchet MS"/>
                <a:cs typeface="Trebuchet MS"/>
              </a:rPr>
              <a:t>EXPONENTIAL SMOOTHING METHOD</a:t>
            </a:r>
            <a:endParaRPr sz="2000" b="1" dirty="0">
              <a:latin typeface="Trebuchet MS"/>
              <a:cs typeface="Trebuchet MS"/>
            </a:endParaRPr>
          </a:p>
          <a:p>
            <a:pPr marL="12700" marR="5080" algn="ctr">
              <a:lnSpc>
                <a:spcPct val="114300"/>
              </a:lnSpc>
              <a:spcBef>
                <a:spcPts val="180"/>
              </a:spcBef>
            </a:pPr>
            <a:r>
              <a:rPr lang="en-US" sz="2800" b="1" spc="-30" dirty="0">
                <a:latin typeface="Lucida Sans Unicode"/>
                <a:cs typeface="Lucida Sans Unicode"/>
              </a:rPr>
              <a:t>RMSE VALUE:47.7151</a:t>
            </a:r>
            <a:endParaRPr sz="2800" b="1" dirty="0">
              <a:latin typeface="Lucida Sans Unicode"/>
              <a:cs typeface="Lucida Sans Unicode"/>
            </a:endParaRPr>
          </a:p>
        </p:txBody>
      </p:sp>
      <p:grpSp>
        <p:nvGrpSpPr>
          <p:cNvPr id="37" name="object 37"/>
          <p:cNvGrpSpPr/>
          <p:nvPr/>
        </p:nvGrpSpPr>
        <p:grpSpPr>
          <a:xfrm>
            <a:off x="5934797" y="8206983"/>
            <a:ext cx="7460615" cy="1199515"/>
            <a:chOff x="5934797" y="8206983"/>
            <a:chExt cx="7460615" cy="1199515"/>
          </a:xfrm>
        </p:grpSpPr>
        <p:sp>
          <p:nvSpPr>
            <p:cNvPr id="38" name="object 38"/>
            <p:cNvSpPr/>
            <p:nvPr/>
          </p:nvSpPr>
          <p:spPr>
            <a:xfrm>
              <a:off x="5934797" y="8206983"/>
              <a:ext cx="7460615" cy="1199515"/>
            </a:xfrm>
            <a:custGeom>
              <a:avLst/>
              <a:gdLst/>
              <a:ahLst/>
              <a:cxnLst/>
              <a:rect l="l" t="t" r="r" b="b"/>
              <a:pathLst>
                <a:path w="7460615" h="1199515">
                  <a:moveTo>
                    <a:pt x="6860756" y="1199145"/>
                  </a:moveTo>
                  <a:lnTo>
                    <a:pt x="599570" y="1199145"/>
                  </a:lnTo>
                  <a:lnTo>
                    <a:pt x="552716" y="1197341"/>
                  </a:lnTo>
                  <a:lnTo>
                    <a:pt x="506846" y="1192018"/>
                  </a:lnTo>
                  <a:lnTo>
                    <a:pt x="462096" y="1183310"/>
                  </a:lnTo>
                  <a:lnTo>
                    <a:pt x="418599" y="1171349"/>
                  </a:lnTo>
                  <a:lnTo>
                    <a:pt x="376487" y="1156269"/>
                  </a:lnTo>
                  <a:lnTo>
                    <a:pt x="335896" y="1138204"/>
                  </a:lnTo>
                  <a:lnTo>
                    <a:pt x="296957" y="1117286"/>
                  </a:lnTo>
                  <a:lnTo>
                    <a:pt x="259804" y="1093648"/>
                  </a:lnTo>
                  <a:lnTo>
                    <a:pt x="224570" y="1067425"/>
                  </a:lnTo>
                  <a:lnTo>
                    <a:pt x="191389" y="1038750"/>
                  </a:lnTo>
                  <a:lnTo>
                    <a:pt x="160395" y="1007755"/>
                  </a:lnTo>
                  <a:lnTo>
                    <a:pt x="131719" y="974574"/>
                  </a:lnTo>
                  <a:lnTo>
                    <a:pt x="105496" y="939341"/>
                  </a:lnTo>
                  <a:lnTo>
                    <a:pt x="81859" y="902188"/>
                  </a:lnTo>
                  <a:lnTo>
                    <a:pt x="60941" y="863249"/>
                  </a:lnTo>
                  <a:lnTo>
                    <a:pt x="42875" y="822657"/>
                  </a:lnTo>
                  <a:lnTo>
                    <a:pt x="27795" y="780546"/>
                  </a:lnTo>
                  <a:lnTo>
                    <a:pt x="15835" y="737049"/>
                  </a:lnTo>
                  <a:lnTo>
                    <a:pt x="7126" y="692299"/>
                  </a:lnTo>
                  <a:lnTo>
                    <a:pt x="1803" y="646429"/>
                  </a:lnTo>
                  <a:lnTo>
                    <a:pt x="0" y="599572"/>
                  </a:lnTo>
                  <a:lnTo>
                    <a:pt x="1803" y="552716"/>
                  </a:lnTo>
                  <a:lnTo>
                    <a:pt x="7126" y="506846"/>
                  </a:lnTo>
                  <a:lnTo>
                    <a:pt x="15835" y="462096"/>
                  </a:lnTo>
                  <a:lnTo>
                    <a:pt x="27795" y="418598"/>
                  </a:lnTo>
                  <a:lnTo>
                    <a:pt x="42875" y="376487"/>
                  </a:lnTo>
                  <a:lnTo>
                    <a:pt x="60941" y="335895"/>
                  </a:lnTo>
                  <a:lnTo>
                    <a:pt x="81859" y="296957"/>
                  </a:lnTo>
                  <a:lnTo>
                    <a:pt x="105496" y="259804"/>
                  </a:lnTo>
                  <a:lnTo>
                    <a:pt x="131719" y="224570"/>
                  </a:lnTo>
                  <a:lnTo>
                    <a:pt x="160395" y="191389"/>
                  </a:lnTo>
                  <a:lnTo>
                    <a:pt x="191389" y="160395"/>
                  </a:lnTo>
                  <a:lnTo>
                    <a:pt x="224570" y="131719"/>
                  </a:lnTo>
                  <a:lnTo>
                    <a:pt x="259804" y="105496"/>
                  </a:lnTo>
                  <a:lnTo>
                    <a:pt x="296957" y="81859"/>
                  </a:lnTo>
                  <a:lnTo>
                    <a:pt x="335896" y="60941"/>
                  </a:lnTo>
                  <a:lnTo>
                    <a:pt x="376487" y="42875"/>
                  </a:lnTo>
                  <a:lnTo>
                    <a:pt x="418599" y="27795"/>
                  </a:lnTo>
                  <a:lnTo>
                    <a:pt x="462096" y="15835"/>
                  </a:lnTo>
                  <a:lnTo>
                    <a:pt x="506846" y="7126"/>
                  </a:lnTo>
                  <a:lnTo>
                    <a:pt x="552716" y="1803"/>
                  </a:lnTo>
                  <a:lnTo>
                    <a:pt x="599573" y="0"/>
                  </a:lnTo>
                  <a:lnTo>
                    <a:pt x="6860753" y="0"/>
                  </a:lnTo>
                  <a:lnTo>
                    <a:pt x="6907609" y="1803"/>
                  </a:lnTo>
                  <a:lnTo>
                    <a:pt x="6953479" y="7126"/>
                  </a:lnTo>
                  <a:lnTo>
                    <a:pt x="6998229" y="15835"/>
                  </a:lnTo>
                  <a:lnTo>
                    <a:pt x="7041727" y="27795"/>
                  </a:lnTo>
                  <a:lnTo>
                    <a:pt x="7083838" y="42875"/>
                  </a:lnTo>
                  <a:lnTo>
                    <a:pt x="7124430" y="60941"/>
                  </a:lnTo>
                  <a:lnTo>
                    <a:pt x="7163369" y="81859"/>
                  </a:lnTo>
                  <a:lnTo>
                    <a:pt x="7200522" y="105496"/>
                  </a:lnTo>
                  <a:lnTo>
                    <a:pt x="7235755" y="131719"/>
                  </a:lnTo>
                  <a:lnTo>
                    <a:pt x="7268936" y="160395"/>
                  </a:lnTo>
                  <a:lnTo>
                    <a:pt x="7299931" y="191389"/>
                  </a:lnTo>
                  <a:lnTo>
                    <a:pt x="7328606" y="224570"/>
                  </a:lnTo>
                  <a:lnTo>
                    <a:pt x="7354829" y="259804"/>
                  </a:lnTo>
                  <a:lnTo>
                    <a:pt x="7378466" y="296957"/>
                  </a:lnTo>
                  <a:lnTo>
                    <a:pt x="7399384" y="335895"/>
                  </a:lnTo>
                  <a:lnTo>
                    <a:pt x="7417450" y="376487"/>
                  </a:lnTo>
                  <a:lnTo>
                    <a:pt x="7432529" y="418598"/>
                  </a:lnTo>
                  <a:lnTo>
                    <a:pt x="7444490" y="462096"/>
                  </a:lnTo>
                  <a:lnTo>
                    <a:pt x="7453198" y="506846"/>
                  </a:lnTo>
                  <a:lnTo>
                    <a:pt x="7458521" y="552716"/>
                  </a:lnTo>
                  <a:lnTo>
                    <a:pt x="7460325" y="599572"/>
                  </a:lnTo>
                  <a:lnTo>
                    <a:pt x="7458521" y="646429"/>
                  </a:lnTo>
                  <a:lnTo>
                    <a:pt x="7453198" y="692299"/>
                  </a:lnTo>
                  <a:lnTo>
                    <a:pt x="7444490" y="737049"/>
                  </a:lnTo>
                  <a:lnTo>
                    <a:pt x="7432529" y="780546"/>
                  </a:lnTo>
                  <a:lnTo>
                    <a:pt x="7417450" y="822657"/>
                  </a:lnTo>
                  <a:lnTo>
                    <a:pt x="7399384" y="863249"/>
                  </a:lnTo>
                  <a:lnTo>
                    <a:pt x="7378466" y="902188"/>
                  </a:lnTo>
                  <a:lnTo>
                    <a:pt x="7354829" y="939341"/>
                  </a:lnTo>
                  <a:lnTo>
                    <a:pt x="7328606" y="974574"/>
                  </a:lnTo>
                  <a:lnTo>
                    <a:pt x="7299931" y="1007755"/>
                  </a:lnTo>
                  <a:lnTo>
                    <a:pt x="7268936" y="1038750"/>
                  </a:lnTo>
                  <a:lnTo>
                    <a:pt x="7235755" y="1067425"/>
                  </a:lnTo>
                  <a:lnTo>
                    <a:pt x="7200522" y="1093648"/>
                  </a:lnTo>
                  <a:lnTo>
                    <a:pt x="7163369" y="1117286"/>
                  </a:lnTo>
                  <a:lnTo>
                    <a:pt x="7124430" y="1138204"/>
                  </a:lnTo>
                  <a:lnTo>
                    <a:pt x="7083838" y="1156269"/>
                  </a:lnTo>
                  <a:lnTo>
                    <a:pt x="7041727" y="1171349"/>
                  </a:lnTo>
                  <a:lnTo>
                    <a:pt x="6998229" y="1183310"/>
                  </a:lnTo>
                  <a:lnTo>
                    <a:pt x="6953479" y="1192018"/>
                  </a:lnTo>
                  <a:lnTo>
                    <a:pt x="6907609" y="1197341"/>
                  </a:lnTo>
                  <a:lnTo>
                    <a:pt x="6860756" y="1199145"/>
                  </a:lnTo>
                  <a:close/>
                </a:path>
              </a:pathLst>
            </a:custGeom>
            <a:solidFill>
              <a:srgbClr val="F7F7F7"/>
            </a:solidFill>
          </p:spPr>
          <p:txBody>
            <a:bodyPr wrap="square" lIns="0" tIns="0" rIns="0" bIns="0" rtlCol="0"/>
            <a:lstStyle/>
            <a:p>
              <a:endParaRPr/>
            </a:p>
          </p:txBody>
        </p:sp>
        <p:pic>
          <p:nvPicPr>
            <p:cNvPr id="39" name="object 39"/>
            <p:cNvPicPr/>
            <p:nvPr/>
          </p:nvPicPr>
          <p:blipFill>
            <a:blip r:embed="rId5" cstate="print"/>
            <a:stretch>
              <a:fillRect/>
            </a:stretch>
          </p:blipFill>
          <p:spPr>
            <a:xfrm>
              <a:off x="6083003" y="8373109"/>
              <a:ext cx="969304" cy="969304"/>
            </a:xfrm>
            <a:prstGeom prst="rect">
              <a:avLst/>
            </a:prstGeom>
          </p:spPr>
        </p:pic>
        <p:sp>
          <p:nvSpPr>
            <p:cNvPr id="40" name="object 40"/>
            <p:cNvSpPr/>
            <p:nvPr/>
          </p:nvSpPr>
          <p:spPr>
            <a:xfrm>
              <a:off x="6060447" y="8334441"/>
              <a:ext cx="953769" cy="953769"/>
            </a:xfrm>
            <a:custGeom>
              <a:avLst/>
              <a:gdLst/>
              <a:ahLst/>
              <a:cxnLst/>
              <a:rect l="l" t="t" r="r" b="b"/>
              <a:pathLst>
                <a:path w="953770" h="953770">
                  <a:moveTo>
                    <a:pt x="476599" y="953198"/>
                  </a:moveTo>
                  <a:lnTo>
                    <a:pt x="427870" y="950738"/>
                  </a:lnTo>
                  <a:lnTo>
                    <a:pt x="380548" y="943516"/>
                  </a:lnTo>
                  <a:lnTo>
                    <a:pt x="334873" y="931771"/>
                  </a:lnTo>
                  <a:lnTo>
                    <a:pt x="291085" y="915745"/>
                  </a:lnTo>
                  <a:lnTo>
                    <a:pt x="249424" y="895675"/>
                  </a:lnTo>
                  <a:lnTo>
                    <a:pt x="210128" y="871803"/>
                  </a:lnTo>
                  <a:lnTo>
                    <a:pt x="173438" y="844366"/>
                  </a:lnTo>
                  <a:lnTo>
                    <a:pt x="139592" y="813606"/>
                  </a:lnTo>
                  <a:lnTo>
                    <a:pt x="108832" y="779761"/>
                  </a:lnTo>
                  <a:lnTo>
                    <a:pt x="81395" y="743070"/>
                  </a:lnTo>
                  <a:lnTo>
                    <a:pt x="57523" y="703775"/>
                  </a:lnTo>
                  <a:lnTo>
                    <a:pt x="37453" y="662113"/>
                  </a:lnTo>
                  <a:lnTo>
                    <a:pt x="21426" y="618325"/>
                  </a:lnTo>
                  <a:lnTo>
                    <a:pt x="9682" y="572650"/>
                  </a:lnTo>
                  <a:lnTo>
                    <a:pt x="2460" y="525328"/>
                  </a:lnTo>
                  <a:lnTo>
                    <a:pt x="0" y="476599"/>
                  </a:lnTo>
                  <a:lnTo>
                    <a:pt x="2460" y="427869"/>
                  </a:lnTo>
                  <a:lnTo>
                    <a:pt x="9682" y="380547"/>
                  </a:lnTo>
                  <a:lnTo>
                    <a:pt x="21426" y="334873"/>
                  </a:lnTo>
                  <a:lnTo>
                    <a:pt x="37453" y="291085"/>
                  </a:lnTo>
                  <a:lnTo>
                    <a:pt x="57523" y="249423"/>
                  </a:lnTo>
                  <a:lnTo>
                    <a:pt x="81395" y="210128"/>
                  </a:lnTo>
                  <a:lnTo>
                    <a:pt x="108832" y="173437"/>
                  </a:lnTo>
                  <a:lnTo>
                    <a:pt x="139592" y="139592"/>
                  </a:lnTo>
                  <a:lnTo>
                    <a:pt x="173438" y="108832"/>
                  </a:lnTo>
                  <a:lnTo>
                    <a:pt x="210128" y="81395"/>
                  </a:lnTo>
                  <a:lnTo>
                    <a:pt x="249424" y="57522"/>
                  </a:lnTo>
                  <a:lnTo>
                    <a:pt x="291085" y="37453"/>
                  </a:lnTo>
                  <a:lnTo>
                    <a:pt x="334873" y="21426"/>
                  </a:lnTo>
                  <a:lnTo>
                    <a:pt x="380548" y="9682"/>
                  </a:lnTo>
                  <a:lnTo>
                    <a:pt x="427870" y="2460"/>
                  </a:lnTo>
                  <a:lnTo>
                    <a:pt x="476599" y="0"/>
                  </a:lnTo>
                  <a:lnTo>
                    <a:pt x="525329" y="2460"/>
                  </a:lnTo>
                  <a:lnTo>
                    <a:pt x="572651" y="9682"/>
                  </a:lnTo>
                  <a:lnTo>
                    <a:pt x="618325" y="21426"/>
                  </a:lnTo>
                  <a:lnTo>
                    <a:pt x="662113" y="37453"/>
                  </a:lnTo>
                  <a:lnTo>
                    <a:pt x="703775" y="57522"/>
                  </a:lnTo>
                  <a:lnTo>
                    <a:pt x="743070" y="81395"/>
                  </a:lnTo>
                  <a:lnTo>
                    <a:pt x="779761" y="108832"/>
                  </a:lnTo>
                  <a:lnTo>
                    <a:pt x="813606" y="139592"/>
                  </a:lnTo>
                  <a:lnTo>
                    <a:pt x="844366" y="173437"/>
                  </a:lnTo>
                  <a:lnTo>
                    <a:pt x="871803" y="210128"/>
                  </a:lnTo>
                  <a:lnTo>
                    <a:pt x="895675" y="249423"/>
                  </a:lnTo>
                  <a:lnTo>
                    <a:pt x="915745" y="291085"/>
                  </a:lnTo>
                  <a:lnTo>
                    <a:pt x="931771" y="334873"/>
                  </a:lnTo>
                  <a:lnTo>
                    <a:pt x="943516" y="380547"/>
                  </a:lnTo>
                  <a:lnTo>
                    <a:pt x="950738" y="427869"/>
                  </a:lnTo>
                  <a:lnTo>
                    <a:pt x="953198" y="476598"/>
                  </a:lnTo>
                  <a:lnTo>
                    <a:pt x="950738" y="525328"/>
                  </a:lnTo>
                  <a:lnTo>
                    <a:pt x="943516" y="572650"/>
                  </a:lnTo>
                  <a:lnTo>
                    <a:pt x="931771" y="618325"/>
                  </a:lnTo>
                  <a:lnTo>
                    <a:pt x="915745" y="662113"/>
                  </a:lnTo>
                  <a:lnTo>
                    <a:pt x="895675" y="703775"/>
                  </a:lnTo>
                  <a:lnTo>
                    <a:pt x="871803" y="743070"/>
                  </a:lnTo>
                  <a:lnTo>
                    <a:pt x="844366" y="779761"/>
                  </a:lnTo>
                  <a:lnTo>
                    <a:pt x="813606" y="813606"/>
                  </a:lnTo>
                  <a:lnTo>
                    <a:pt x="779761" y="844366"/>
                  </a:lnTo>
                  <a:lnTo>
                    <a:pt x="743070" y="871803"/>
                  </a:lnTo>
                  <a:lnTo>
                    <a:pt x="703775" y="895675"/>
                  </a:lnTo>
                  <a:lnTo>
                    <a:pt x="662113" y="915745"/>
                  </a:lnTo>
                  <a:lnTo>
                    <a:pt x="618325" y="931771"/>
                  </a:lnTo>
                  <a:lnTo>
                    <a:pt x="572651" y="943516"/>
                  </a:lnTo>
                  <a:lnTo>
                    <a:pt x="525329" y="950738"/>
                  </a:lnTo>
                  <a:lnTo>
                    <a:pt x="476600" y="953198"/>
                  </a:lnTo>
                  <a:close/>
                </a:path>
              </a:pathLst>
            </a:custGeom>
            <a:solidFill>
              <a:srgbClr val="12245B"/>
            </a:solidFill>
          </p:spPr>
          <p:txBody>
            <a:bodyPr wrap="square" lIns="0" tIns="0" rIns="0" bIns="0" rtlCol="0"/>
            <a:lstStyle/>
            <a:p>
              <a:endParaRPr/>
            </a:p>
          </p:txBody>
        </p:sp>
      </p:grpSp>
      <p:sp>
        <p:nvSpPr>
          <p:cNvPr id="41" name="object 41"/>
          <p:cNvSpPr txBox="1"/>
          <p:nvPr/>
        </p:nvSpPr>
        <p:spPr>
          <a:xfrm>
            <a:off x="6502927" y="8625272"/>
            <a:ext cx="195580" cy="339090"/>
          </a:xfrm>
          <a:prstGeom prst="rect">
            <a:avLst/>
          </a:prstGeom>
        </p:spPr>
        <p:txBody>
          <a:bodyPr vert="horz" wrap="square" lIns="0" tIns="13335" rIns="0" bIns="0" rtlCol="0">
            <a:spAutoFit/>
          </a:bodyPr>
          <a:lstStyle/>
          <a:p>
            <a:pPr marL="12700">
              <a:lnSpc>
                <a:spcPct val="100000"/>
              </a:lnSpc>
              <a:spcBef>
                <a:spcPts val="105"/>
              </a:spcBef>
            </a:pPr>
            <a:r>
              <a:rPr sz="2050" b="1" spc="135" dirty="0">
                <a:solidFill>
                  <a:srgbClr val="3A6AD5"/>
                </a:solidFill>
                <a:latin typeface="Trebuchet MS"/>
                <a:cs typeface="Trebuchet MS"/>
              </a:rPr>
              <a:t>5</a:t>
            </a:r>
            <a:endParaRPr sz="2050">
              <a:latin typeface="Trebuchet MS"/>
              <a:cs typeface="Trebuchet MS"/>
            </a:endParaRPr>
          </a:p>
        </p:txBody>
      </p:sp>
      <p:sp>
        <p:nvSpPr>
          <p:cNvPr id="42" name="object 42"/>
          <p:cNvSpPr txBox="1"/>
          <p:nvPr/>
        </p:nvSpPr>
        <p:spPr>
          <a:xfrm>
            <a:off x="7325481" y="8152048"/>
            <a:ext cx="5201920" cy="914994"/>
          </a:xfrm>
          <a:prstGeom prst="rect">
            <a:avLst/>
          </a:prstGeom>
        </p:spPr>
        <p:txBody>
          <a:bodyPr vert="horz" wrap="square" lIns="0" tIns="85725" rIns="0" bIns="0" rtlCol="0">
            <a:spAutoFit/>
          </a:bodyPr>
          <a:lstStyle/>
          <a:p>
            <a:pPr algn="ctr">
              <a:lnSpc>
                <a:spcPct val="100000"/>
              </a:lnSpc>
              <a:spcBef>
                <a:spcPts val="675"/>
              </a:spcBef>
            </a:pPr>
            <a:r>
              <a:rPr lang="en-US" sz="2000" b="1" spc="-55" dirty="0">
                <a:solidFill>
                  <a:srgbClr val="3B3B3B"/>
                </a:solidFill>
                <a:latin typeface="Trebuchet MS"/>
                <a:cs typeface="Trebuchet MS"/>
              </a:rPr>
              <a:t>MULTIPLICATIVE ADDITIVE SEASONALITY</a:t>
            </a:r>
          </a:p>
          <a:p>
            <a:pPr algn="ctr">
              <a:lnSpc>
                <a:spcPct val="100000"/>
              </a:lnSpc>
              <a:spcBef>
                <a:spcPts val="675"/>
              </a:spcBef>
            </a:pPr>
            <a:r>
              <a:rPr lang="en-US" sz="2800" b="1" spc="-55" dirty="0">
                <a:solidFill>
                  <a:srgbClr val="3B3B3B"/>
                </a:solidFill>
                <a:latin typeface="Trebuchet MS"/>
                <a:cs typeface="Trebuchet MS"/>
              </a:rPr>
              <a:t>RMSE VALUE:41.2324</a:t>
            </a:r>
            <a:endParaRPr sz="2800" dirty="0">
              <a:latin typeface="Trebuchet MS"/>
              <a:cs typeface="Trebuchet MS"/>
            </a:endParaRPr>
          </a:p>
        </p:txBody>
      </p:sp>
      <p:sp>
        <p:nvSpPr>
          <p:cNvPr id="43" name="object 43"/>
          <p:cNvSpPr txBox="1"/>
          <p:nvPr/>
        </p:nvSpPr>
        <p:spPr>
          <a:xfrm>
            <a:off x="122670" y="9800170"/>
            <a:ext cx="19606895" cy="1030605"/>
          </a:xfrm>
          <a:prstGeom prst="rect">
            <a:avLst/>
          </a:prstGeom>
        </p:spPr>
        <p:txBody>
          <a:bodyPr vert="horz" wrap="square" lIns="0" tIns="12065" rIns="0" bIns="0" rtlCol="0">
            <a:spAutoFit/>
          </a:bodyPr>
          <a:lstStyle/>
          <a:p>
            <a:pPr marL="4458335" marR="5080" indent="-4446270">
              <a:lnSpc>
                <a:spcPct val="117800"/>
              </a:lnSpc>
              <a:spcBef>
                <a:spcPts val="95"/>
              </a:spcBef>
            </a:pPr>
            <a:r>
              <a:rPr sz="2800" spc="90" dirty="0">
                <a:solidFill>
                  <a:srgbClr val="FFFFFF"/>
                </a:solidFill>
                <a:latin typeface="Lucida Sans Unicode"/>
                <a:cs typeface="Lucida Sans Unicode"/>
              </a:rPr>
              <a:t>Based</a:t>
            </a:r>
            <a:r>
              <a:rPr sz="2800" spc="-185" dirty="0">
                <a:solidFill>
                  <a:srgbClr val="FFFFFF"/>
                </a:solidFill>
                <a:latin typeface="Lucida Sans Unicode"/>
                <a:cs typeface="Lucida Sans Unicode"/>
              </a:rPr>
              <a:t> </a:t>
            </a:r>
            <a:r>
              <a:rPr sz="2800" spc="20" dirty="0">
                <a:solidFill>
                  <a:srgbClr val="FFFFFF"/>
                </a:solidFill>
                <a:latin typeface="Lucida Sans Unicode"/>
                <a:cs typeface="Lucida Sans Unicode"/>
              </a:rPr>
              <a:t>on</a:t>
            </a:r>
            <a:r>
              <a:rPr sz="2800" spc="-185" dirty="0">
                <a:solidFill>
                  <a:srgbClr val="FFFFFF"/>
                </a:solidFill>
                <a:latin typeface="Lucida Sans Unicode"/>
                <a:cs typeface="Lucida Sans Unicode"/>
              </a:rPr>
              <a:t> </a:t>
            </a:r>
            <a:r>
              <a:rPr sz="2800" spc="60" dirty="0">
                <a:solidFill>
                  <a:srgbClr val="FFFFFF"/>
                </a:solidFill>
                <a:latin typeface="Lucida Sans Unicode"/>
                <a:cs typeface="Lucida Sans Unicode"/>
              </a:rPr>
              <a:t>the</a:t>
            </a:r>
            <a:r>
              <a:rPr sz="2800" spc="-185" dirty="0">
                <a:solidFill>
                  <a:srgbClr val="FFFFFF"/>
                </a:solidFill>
                <a:latin typeface="Lucida Sans Unicode"/>
                <a:cs typeface="Lucida Sans Unicode"/>
              </a:rPr>
              <a:t> </a:t>
            </a:r>
            <a:r>
              <a:rPr sz="2800" spc="40" dirty="0">
                <a:solidFill>
                  <a:srgbClr val="FFFFFF"/>
                </a:solidFill>
                <a:latin typeface="Lucida Sans Unicode"/>
                <a:cs typeface="Lucida Sans Unicode"/>
              </a:rPr>
              <a:t>performance</a:t>
            </a:r>
            <a:r>
              <a:rPr sz="2800" spc="-185" dirty="0">
                <a:solidFill>
                  <a:srgbClr val="FFFFFF"/>
                </a:solidFill>
                <a:latin typeface="Lucida Sans Unicode"/>
                <a:cs typeface="Lucida Sans Unicode"/>
              </a:rPr>
              <a:t> </a:t>
            </a:r>
            <a:r>
              <a:rPr sz="2800" spc="10" dirty="0">
                <a:solidFill>
                  <a:srgbClr val="FFFFFF"/>
                </a:solidFill>
                <a:latin typeface="Lucida Sans Unicode"/>
                <a:cs typeface="Lucida Sans Unicode"/>
              </a:rPr>
              <a:t>metrics,</a:t>
            </a:r>
            <a:r>
              <a:rPr sz="2800" spc="-185" dirty="0">
                <a:solidFill>
                  <a:srgbClr val="FFFFFF"/>
                </a:solidFill>
                <a:latin typeface="Lucida Sans Unicode"/>
                <a:cs typeface="Lucida Sans Unicode"/>
              </a:rPr>
              <a:t> </a:t>
            </a:r>
            <a:r>
              <a:rPr sz="2800" spc="60" dirty="0">
                <a:solidFill>
                  <a:srgbClr val="FFFFFF"/>
                </a:solidFill>
                <a:latin typeface="Lucida Sans Unicode"/>
                <a:cs typeface="Lucida Sans Unicode"/>
              </a:rPr>
              <a:t>the</a:t>
            </a:r>
            <a:r>
              <a:rPr sz="2800" spc="-180" dirty="0">
                <a:solidFill>
                  <a:srgbClr val="FFFFFF"/>
                </a:solidFill>
                <a:latin typeface="Lucida Sans Unicode"/>
                <a:cs typeface="Lucida Sans Unicode"/>
              </a:rPr>
              <a:t> </a:t>
            </a:r>
            <a:r>
              <a:rPr lang="en-US" sz="2800" spc="30" dirty="0">
                <a:solidFill>
                  <a:srgbClr val="FFFFFF"/>
                </a:solidFill>
                <a:latin typeface="Lucida Sans Unicode"/>
                <a:cs typeface="Lucida Sans Unicode"/>
              </a:rPr>
              <a:t>ARIMA</a:t>
            </a:r>
            <a:r>
              <a:rPr sz="2800" spc="-185" dirty="0">
                <a:solidFill>
                  <a:srgbClr val="FFFFFF"/>
                </a:solidFill>
                <a:latin typeface="Lucida Sans Unicode"/>
                <a:cs typeface="Lucida Sans Unicode"/>
              </a:rPr>
              <a:t> </a:t>
            </a:r>
            <a:r>
              <a:rPr sz="2800" spc="25" dirty="0">
                <a:solidFill>
                  <a:srgbClr val="FFFFFF"/>
                </a:solidFill>
                <a:latin typeface="Lucida Sans Unicode"/>
                <a:cs typeface="Lucida Sans Unicode"/>
              </a:rPr>
              <a:t>model</a:t>
            </a:r>
            <a:r>
              <a:rPr sz="2800" spc="-185" dirty="0">
                <a:solidFill>
                  <a:srgbClr val="FFFFFF"/>
                </a:solidFill>
                <a:latin typeface="Lucida Sans Unicode"/>
                <a:cs typeface="Lucida Sans Unicode"/>
              </a:rPr>
              <a:t> </a:t>
            </a:r>
            <a:r>
              <a:rPr sz="2800" spc="-40" dirty="0">
                <a:solidFill>
                  <a:srgbClr val="FFFFFF"/>
                </a:solidFill>
                <a:latin typeface="Lucida Sans Unicode"/>
                <a:cs typeface="Lucida Sans Unicode"/>
              </a:rPr>
              <a:t>is</a:t>
            </a:r>
            <a:r>
              <a:rPr sz="2800" spc="-185" dirty="0">
                <a:solidFill>
                  <a:srgbClr val="FFFFFF"/>
                </a:solidFill>
                <a:latin typeface="Lucida Sans Unicode"/>
                <a:cs typeface="Lucida Sans Unicode"/>
              </a:rPr>
              <a:t> </a:t>
            </a:r>
            <a:r>
              <a:rPr sz="2800" spc="60" dirty="0">
                <a:solidFill>
                  <a:srgbClr val="FFFFFF"/>
                </a:solidFill>
                <a:latin typeface="Lucida Sans Unicode"/>
                <a:cs typeface="Lucida Sans Unicode"/>
              </a:rPr>
              <a:t>the</a:t>
            </a:r>
            <a:r>
              <a:rPr sz="2800" spc="-185" dirty="0">
                <a:solidFill>
                  <a:srgbClr val="FFFFFF"/>
                </a:solidFill>
                <a:latin typeface="Lucida Sans Unicode"/>
                <a:cs typeface="Lucida Sans Unicode"/>
              </a:rPr>
              <a:t> </a:t>
            </a:r>
            <a:r>
              <a:rPr sz="2800" spc="50" dirty="0">
                <a:solidFill>
                  <a:srgbClr val="FFFFFF"/>
                </a:solidFill>
                <a:latin typeface="Lucida Sans Unicode"/>
                <a:cs typeface="Lucida Sans Unicode"/>
              </a:rPr>
              <a:t>best</a:t>
            </a:r>
            <a:r>
              <a:rPr sz="2800" spc="-180" dirty="0">
                <a:solidFill>
                  <a:srgbClr val="FFFFFF"/>
                </a:solidFill>
                <a:latin typeface="Lucida Sans Unicode"/>
                <a:cs typeface="Lucida Sans Unicode"/>
              </a:rPr>
              <a:t> </a:t>
            </a:r>
            <a:r>
              <a:rPr sz="2800" spc="50" dirty="0">
                <a:solidFill>
                  <a:srgbClr val="FFFFFF"/>
                </a:solidFill>
                <a:latin typeface="Lucida Sans Unicode"/>
                <a:cs typeface="Lucida Sans Unicode"/>
              </a:rPr>
              <a:t>choice</a:t>
            </a:r>
            <a:r>
              <a:rPr sz="2800" spc="-185" dirty="0">
                <a:solidFill>
                  <a:srgbClr val="FFFFFF"/>
                </a:solidFill>
                <a:latin typeface="Lucida Sans Unicode"/>
                <a:cs typeface="Lucida Sans Unicode"/>
              </a:rPr>
              <a:t> </a:t>
            </a:r>
            <a:r>
              <a:rPr sz="2800" spc="35" dirty="0">
                <a:solidFill>
                  <a:srgbClr val="FFFFFF"/>
                </a:solidFill>
                <a:latin typeface="Lucida Sans Unicode"/>
                <a:cs typeface="Lucida Sans Unicode"/>
              </a:rPr>
              <a:t>for</a:t>
            </a:r>
            <a:r>
              <a:rPr sz="2800" spc="-185" dirty="0">
                <a:solidFill>
                  <a:srgbClr val="FFFFFF"/>
                </a:solidFill>
                <a:latin typeface="Lucida Sans Unicode"/>
                <a:cs typeface="Lucida Sans Unicode"/>
              </a:rPr>
              <a:t> </a:t>
            </a:r>
            <a:r>
              <a:rPr sz="2800" spc="15" dirty="0">
                <a:solidFill>
                  <a:srgbClr val="FFFFFF"/>
                </a:solidFill>
                <a:latin typeface="Lucida Sans Unicode"/>
                <a:cs typeface="Lucida Sans Unicode"/>
              </a:rPr>
              <a:t>forecasting</a:t>
            </a:r>
            <a:r>
              <a:rPr sz="2800" spc="-185" dirty="0">
                <a:solidFill>
                  <a:srgbClr val="FFFFFF"/>
                </a:solidFill>
                <a:latin typeface="Lucida Sans Unicode"/>
                <a:cs typeface="Lucida Sans Unicode"/>
              </a:rPr>
              <a:t> </a:t>
            </a:r>
            <a:r>
              <a:rPr sz="2800" spc="40" dirty="0">
                <a:solidFill>
                  <a:srgbClr val="FFFFFF"/>
                </a:solidFill>
                <a:latin typeface="Lucida Sans Unicode"/>
                <a:cs typeface="Lucida Sans Unicode"/>
              </a:rPr>
              <a:t>future</a:t>
            </a:r>
            <a:r>
              <a:rPr sz="2800" spc="-185" dirty="0">
                <a:solidFill>
                  <a:srgbClr val="FFFFFF"/>
                </a:solidFill>
                <a:latin typeface="Lucida Sans Unicode"/>
                <a:cs typeface="Lucida Sans Unicode"/>
              </a:rPr>
              <a:t> </a:t>
            </a:r>
            <a:r>
              <a:rPr sz="2800" spc="40" dirty="0">
                <a:solidFill>
                  <a:srgbClr val="FFFFFF"/>
                </a:solidFill>
                <a:latin typeface="Lucida Sans Unicode"/>
                <a:cs typeface="Lucida Sans Unicode"/>
              </a:rPr>
              <a:t>values</a:t>
            </a:r>
            <a:r>
              <a:rPr sz="2800" spc="-185" dirty="0">
                <a:solidFill>
                  <a:srgbClr val="FFFFFF"/>
                </a:solidFill>
                <a:latin typeface="Lucida Sans Unicode"/>
                <a:cs typeface="Lucida Sans Unicode"/>
              </a:rPr>
              <a:t> </a:t>
            </a:r>
            <a:r>
              <a:rPr sz="2800" dirty="0">
                <a:solidFill>
                  <a:srgbClr val="FFFFFF"/>
                </a:solidFill>
                <a:latin typeface="Lucida Sans Unicode"/>
                <a:cs typeface="Lucida Sans Unicode"/>
              </a:rPr>
              <a:t>as</a:t>
            </a:r>
            <a:r>
              <a:rPr sz="2800" spc="-180" dirty="0">
                <a:solidFill>
                  <a:srgbClr val="FFFFFF"/>
                </a:solidFill>
                <a:latin typeface="Lucida Sans Unicode"/>
                <a:cs typeface="Lucida Sans Unicode"/>
              </a:rPr>
              <a:t> </a:t>
            </a:r>
            <a:r>
              <a:rPr sz="2800" spc="25" dirty="0">
                <a:solidFill>
                  <a:srgbClr val="FFFFFF"/>
                </a:solidFill>
                <a:latin typeface="Lucida Sans Unicode"/>
                <a:cs typeface="Lucida Sans Unicode"/>
              </a:rPr>
              <a:t>it </a:t>
            </a:r>
            <a:r>
              <a:rPr sz="2800" spc="-875" dirty="0">
                <a:solidFill>
                  <a:srgbClr val="FFFFFF"/>
                </a:solidFill>
                <a:latin typeface="Lucida Sans Unicode"/>
                <a:cs typeface="Lucida Sans Unicode"/>
              </a:rPr>
              <a:t> </a:t>
            </a:r>
            <a:r>
              <a:rPr sz="2800" spc="5" dirty="0">
                <a:solidFill>
                  <a:srgbClr val="FFFFFF"/>
                </a:solidFill>
                <a:latin typeface="Lucida Sans Unicode"/>
                <a:cs typeface="Lucida Sans Unicode"/>
              </a:rPr>
              <a:t>has</a:t>
            </a:r>
            <a:r>
              <a:rPr sz="2800" spc="-195" dirty="0">
                <a:solidFill>
                  <a:srgbClr val="FFFFFF"/>
                </a:solidFill>
                <a:latin typeface="Lucida Sans Unicode"/>
                <a:cs typeface="Lucida Sans Unicode"/>
              </a:rPr>
              <a:t> </a:t>
            </a:r>
            <a:r>
              <a:rPr sz="2800" spc="60" dirty="0">
                <a:solidFill>
                  <a:srgbClr val="FFFFFF"/>
                </a:solidFill>
                <a:latin typeface="Lucida Sans Unicode"/>
                <a:cs typeface="Lucida Sans Unicode"/>
              </a:rPr>
              <a:t>the</a:t>
            </a:r>
            <a:r>
              <a:rPr sz="2800" spc="-195" dirty="0">
                <a:solidFill>
                  <a:srgbClr val="FFFFFF"/>
                </a:solidFill>
                <a:latin typeface="Lucida Sans Unicode"/>
                <a:cs typeface="Lucida Sans Unicode"/>
              </a:rPr>
              <a:t> </a:t>
            </a:r>
            <a:r>
              <a:rPr sz="2800" spc="40" dirty="0">
                <a:solidFill>
                  <a:srgbClr val="FFFFFF"/>
                </a:solidFill>
                <a:latin typeface="Lucida Sans Unicode"/>
                <a:cs typeface="Lucida Sans Unicode"/>
              </a:rPr>
              <a:t>lowest</a:t>
            </a:r>
            <a:r>
              <a:rPr sz="2800" spc="-195" dirty="0">
                <a:solidFill>
                  <a:srgbClr val="FFFFFF"/>
                </a:solidFill>
                <a:latin typeface="Lucida Sans Unicode"/>
                <a:cs typeface="Lucida Sans Unicode"/>
              </a:rPr>
              <a:t> </a:t>
            </a:r>
            <a:r>
              <a:rPr sz="2800" spc="35" dirty="0">
                <a:solidFill>
                  <a:srgbClr val="FFFFFF"/>
                </a:solidFill>
                <a:latin typeface="Lucida Sans Unicode"/>
                <a:cs typeface="Lucida Sans Unicode"/>
              </a:rPr>
              <a:t>error</a:t>
            </a:r>
            <a:r>
              <a:rPr sz="2800" spc="-195" dirty="0">
                <a:solidFill>
                  <a:srgbClr val="FFFFFF"/>
                </a:solidFill>
                <a:latin typeface="Lucida Sans Unicode"/>
                <a:cs typeface="Lucida Sans Unicode"/>
              </a:rPr>
              <a:t> </a:t>
            </a:r>
            <a:r>
              <a:rPr lang="en-US" sz="2800" spc="140" dirty="0">
                <a:solidFill>
                  <a:srgbClr val="FFFFFF"/>
                </a:solidFill>
                <a:latin typeface="Lucida Sans Unicode"/>
                <a:cs typeface="Lucida Sans Unicode"/>
              </a:rPr>
              <a:t>(</a:t>
            </a:r>
            <a:r>
              <a:rPr sz="2800" spc="-195" dirty="0">
                <a:solidFill>
                  <a:srgbClr val="FFFFFF"/>
                </a:solidFill>
                <a:latin typeface="Lucida Sans Unicode"/>
                <a:cs typeface="Lucida Sans Unicode"/>
              </a:rPr>
              <a:t> </a:t>
            </a:r>
            <a:r>
              <a:rPr sz="2800" spc="130" dirty="0">
                <a:solidFill>
                  <a:srgbClr val="FFFFFF"/>
                </a:solidFill>
                <a:latin typeface="Lucida Sans Unicode"/>
                <a:cs typeface="Lucida Sans Unicode"/>
              </a:rPr>
              <a:t>RMSE)</a:t>
            </a:r>
            <a:r>
              <a:rPr sz="2800" spc="-195" dirty="0">
                <a:solidFill>
                  <a:srgbClr val="FFFFFF"/>
                </a:solidFill>
                <a:latin typeface="Lucida Sans Unicode"/>
                <a:cs typeface="Lucida Sans Unicode"/>
              </a:rPr>
              <a:t> </a:t>
            </a:r>
            <a:r>
              <a:rPr sz="2800" spc="30" dirty="0">
                <a:solidFill>
                  <a:srgbClr val="FFFFFF"/>
                </a:solidFill>
                <a:latin typeface="Lucida Sans Unicode"/>
                <a:cs typeface="Lucida Sans Unicode"/>
              </a:rPr>
              <a:t>and</a:t>
            </a:r>
            <a:r>
              <a:rPr sz="2800" spc="-195" dirty="0">
                <a:solidFill>
                  <a:srgbClr val="FFFFFF"/>
                </a:solidFill>
                <a:latin typeface="Lucida Sans Unicode"/>
                <a:cs typeface="Lucida Sans Unicode"/>
              </a:rPr>
              <a:t> </a:t>
            </a:r>
            <a:r>
              <a:rPr sz="2800" spc="60" dirty="0">
                <a:solidFill>
                  <a:srgbClr val="FFFFFF"/>
                </a:solidFill>
                <a:latin typeface="Lucida Sans Unicode"/>
                <a:cs typeface="Lucida Sans Unicode"/>
              </a:rPr>
              <a:t>the</a:t>
            </a:r>
            <a:r>
              <a:rPr sz="2800" spc="-195" dirty="0">
                <a:solidFill>
                  <a:srgbClr val="FFFFFF"/>
                </a:solidFill>
                <a:latin typeface="Lucida Sans Unicode"/>
                <a:cs typeface="Lucida Sans Unicode"/>
              </a:rPr>
              <a:t> </a:t>
            </a:r>
            <a:r>
              <a:rPr sz="2800" spc="-10" dirty="0">
                <a:solidFill>
                  <a:srgbClr val="FFFFFF"/>
                </a:solidFill>
                <a:latin typeface="Lucida Sans Unicode"/>
                <a:cs typeface="Lucida Sans Unicode"/>
              </a:rPr>
              <a:t>highest</a:t>
            </a:r>
            <a:r>
              <a:rPr sz="2800" spc="-195" dirty="0">
                <a:solidFill>
                  <a:srgbClr val="FFFFFF"/>
                </a:solidFill>
                <a:latin typeface="Lucida Sans Unicode"/>
                <a:cs typeface="Lucida Sans Unicode"/>
              </a:rPr>
              <a:t> </a:t>
            </a:r>
            <a:r>
              <a:rPr sz="2800" spc="-95" dirty="0">
                <a:solidFill>
                  <a:srgbClr val="FFFFFF"/>
                </a:solidFill>
                <a:latin typeface="Lucida Sans Unicode"/>
                <a:cs typeface="Lucida Sans Unicode"/>
              </a:rPr>
              <a:t>R²</a:t>
            </a:r>
            <a:r>
              <a:rPr sz="2800" spc="-195" dirty="0">
                <a:solidFill>
                  <a:srgbClr val="FFFFFF"/>
                </a:solidFill>
                <a:latin typeface="Lucida Sans Unicode"/>
                <a:cs typeface="Lucida Sans Unicode"/>
              </a:rPr>
              <a:t> </a:t>
            </a:r>
            <a:r>
              <a:rPr sz="2800" spc="20" dirty="0">
                <a:solidFill>
                  <a:srgbClr val="FFFFFF"/>
                </a:solidFill>
                <a:latin typeface="Lucida Sans Unicode"/>
                <a:cs typeface="Lucida Sans Unicode"/>
              </a:rPr>
              <a:t>value.</a:t>
            </a:r>
            <a:endParaRPr sz="2800" dirty="0">
              <a:latin typeface="Lucida Sans Unicode"/>
              <a:cs typeface="Lucida Sans Unico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90" dirty="0">
                <a:solidFill>
                  <a:schemeClr val="accent6"/>
                </a:solidFill>
              </a:rPr>
              <a:t>DEPLOYMENT</a:t>
            </a:r>
          </a:p>
        </p:txBody>
      </p:sp>
      <p:sp>
        <p:nvSpPr>
          <p:cNvPr id="4" name="object 4"/>
          <p:cNvSpPr txBox="1"/>
          <p:nvPr/>
        </p:nvSpPr>
        <p:spPr>
          <a:xfrm>
            <a:off x="1093530" y="2727157"/>
            <a:ext cx="10806430" cy="1437005"/>
          </a:xfrm>
          <a:prstGeom prst="rect">
            <a:avLst/>
          </a:prstGeom>
        </p:spPr>
        <p:txBody>
          <a:bodyPr vert="horz" wrap="square" lIns="0" tIns="146050" rIns="0" bIns="0" rtlCol="0">
            <a:spAutoFit/>
          </a:bodyPr>
          <a:lstStyle/>
          <a:p>
            <a:pPr marL="12700">
              <a:lnSpc>
                <a:spcPct val="100000"/>
              </a:lnSpc>
              <a:spcBef>
                <a:spcPts val="1150"/>
              </a:spcBef>
            </a:pPr>
            <a:endParaRPr sz="3750" dirty="0">
              <a:latin typeface="Verdana"/>
              <a:cs typeface="Verdana"/>
            </a:endParaRPr>
          </a:p>
          <a:p>
            <a:pPr marL="36830">
              <a:lnSpc>
                <a:spcPct val="100000"/>
              </a:lnSpc>
              <a:spcBef>
                <a:spcPts val="1055"/>
              </a:spcBef>
            </a:pPr>
            <a:endParaRPr sz="3750" dirty="0">
              <a:latin typeface="Verdana"/>
              <a:cs typeface="Verdana"/>
            </a:endParaRPr>
          </a:p>
        </p:txBody>
      </p:sp>
      <p:sp>
        <p:nvSpPr>
          <p:cNvPr id="6" name="TextBox 5">
            <a:extLst>
              <a:ext uri="{FF2B5EF4-FFF2-40B4-BE49-F238E27FC236}">
                <a16:creationId xmlns:a16="http://schemas.microsoft.com/office/drawing/2014/main" id="{080CD601-1141-F714-A56C-9807D63B0852}"/>
              </a:ext>
            </a:extLst>
          </p:cNvPr>
          <p:cNvSpPr txBox="1"/>
          <p:nvPr/>
        </p:nvSpPr>
        <p:spPr>
          <a:xfrm>
            <a:off x="5024967" y="5471067"/>
            <a:ext cx="10049932" cy="369332"/>
          </a:xfrm>
          <a:prstGeom prst="rect">
            <a:avLst/>
          </a:prstGeom>
          <a:noFill/>
        </p:spPr>
        <p:txBody>
          <a:bodyPr wrap="square">
            <a:spAutoFit/>
          </a:bodyPr>
          <a:lstStyle/>
          <a:p>
            <a:endParaRPr lang="en-US" dirty="0"/>
          </a:p>
        </p:txBody>
      </p:sp>
      <p:pic>
        <p:nvPicPr>
          <p:cNvPr id="8" name="Picture 7">
            <a:extLst>
              <a:ext uri="{FF2B5EF4-FFF2-40B4-BE49-F238E27FC236}">
                <a16:creationId xmlns:a16="http://schemas.microsoft.com/office/drawing/2014/main" id="{7F99814B-2528-A385-99F4-E3EFBE977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850" y="3063875"/>
            <a:ext cx="15316200" cy="66721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65FED-D63B-705B-5C09-73E04F957C97}"/>
              </a:ext>
            </a:extLst>
          </p:cNvPr>
          <p:cNvSpPr>
            <a:spLocks noGrp="1"/>
          </p:cNvSpPr>
          <p:nvPr>
            <p:ph type="body" idx="1"/>
          </p:nvPr>
        </p:nvSpPr>
        <p:spPr>
          <a:xfrm>
            <a:off x="1005205" y="2601150"/>
            <a:ext cx="18093690" cy="3677930"/>
          </a:xfrm>
        </p:spPr>
        <p:txBody>
          <a:bodyPr/>
          <a:lstStyle/>
          <a:p>
            <a:r>
              <a:rPr lang="en-US" sz="23900" b="1" dirty="0">
                <a:solidFill>
                  <a:schemeClr val="bg1"/>
                </a:solidFill>
              </a:rPr>
              <a:t> THANK YOU</a:t>
            </a:r>
          </a:p>
        </p:txBody>
      </p:sp>
    </p:spTree>
    <p:extLst>
      <p:ext uri="{BB962C8B-B14F-4D97-AF65-F5344CB8AC3E}">
        <p14:creationId xmlns:p14="http://schemas.microsoft.com/office/powerpoint/2010/main" val="87475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73184" y="2447281"/>
            <a:ext cx="8448177" cy="1620684"/>
            <a:chOff x="10235872" y="1834438"/>
            <a:chExt cx="8990965" cy="1785620"/>
          </a:xfrm>
        </p:grpSpPr>
        <p:sp>
          <p:nvSpPr>
            <p:cNvPr id="3" name="object 3"/>
            <p:cNvSpPr/>
            <p:nvPr/>
          </p:nvSpPr>
          <p:spPr>
            <a:xfrm>
              <a:off x="10235872" y="1834438"/>
              <a:ext cx="8990965" cy="1785620"/>
            </a:xfrm>
            <a:custGeom>
              <a:avLst/>
              <a:gdLst/>
              <a:ahLst/>
              <a:cxnLst/>
              <a:rect l="l" t="t" r="r" b="b"/>
              <a:pathLst>
                <a:path w="8990965" h="1785620">
                  <a:moveTo>
                    <a:pt x="8256700" y="1785581"/>
                  </a:moveTo>
                  <a:lnTo>
                    <a:pt x="735932" y="1785581"/>
                  </a:lnTo>
                  <a:lnTo>
                    <a:pt x="687564" y="1784017"/>
                  </a:lnTo>
                  <a:lnTo>
                    <a:pt x="640011" y="1779385"/>
                  </a:lnTo>
                  <a:lnTo>
                    <a:pt x="593390" y="1771784"/>
                  </a:lnTo>
                  <a:lnTo>
                    <a:pt x="547799" y="1761311"/>
                  </a:lnTo>
                  <a:lnTo>
                    <a:pt x="503335" y="1748063"/>
                  </a:lnTo>
                  <a:lnTo>
                    <a:pt x="460094" y="1732136"/>
                  </a:lnTo>
                  <a:lnTo>
                    <a:pt x="418174" y="1713628"/>
                  </a:lnTo>
                  <a:lnTo>
                    <a:pt x="377672" y="1692636"/>
                  </a:lnTo>
                  <a:lnTo>
                    <a:pt x="338685" y="1669256"/>
                  </a:lnTo>
                  <a:lnTo>
                    <a:pt x="301308" y="1643586"/>
                  </a:lnTo>
                  <a:lnTo>
                    <a:pt x="265641" y="1615722"/>
                  </a:lnTo>
                  <a:lnTo>
                    <a:pt x="231779" y="1585762"/>
                  </a:lnTo>
                  <a:lnTo>
                    <a:pt x="199819" y="1553803"/>
                  </a:lnTo>
                  <a:lnTo>
                    <a:pt x="169859" y="1519941"/>
                  </a:lnTo>
                  <a:lnTo>
                    <a:pt x="141996" y="1484273"/>
                  </a:lnTo>
                  <a:lnTo>
                    <a:pt x="116326" y="1446897"/>
                  </a:lnTo>
                  <a:lnTo>
                    <a:pt x="92946" y="1407909"/>
                  </a:lnTo>
                  <a:lnTo>
                    <a:pt x="71954" y="1367407"/>
                  </a:lnTo>
                  <a:lnTo>
                    <a:pt x="53446" y="1325487"/>
                  </a:lnTo>
                  <a:lnTo>
                    <a:pt x="37519" y="1282247"/>
                  </a:lnTo>
                  <a:lnTo>
                    <a:pt x="24271" y="1237782"/>
                  </a:lnTo>
                  <a:lnTo>
                    <a:pt x="13797" y="1192192"/>
                  </a:lnTo>
                  <a:lnTo>
                    <a:pt x="6197" y="1145571"/>
                  </a:lnTo>
                  <a:lnTo>
                    <a:pt x="1565" y="1098017"/>
                  </a:lnTo>
                  <a:lnTo>
                    <a:pt x="0" y="1049628"/>
                  </a:lnTo>
                  <a:lnTo>
                    <a:pt x="0" y="735953"/>
                  </a:lnTo>
                  <a:lnTo>
                    <a:pt x="1565" y="687564"/>
                  </a:lnTo>
                  <a:lnTo>
                    <a:pt x="6197" y="640011"/>
                  </a:lnTo>
                  <a:lnTo>
                    <a:pt x="13797" y="593390"/>
                  </a:lnTo>
                  <a:lnTo>
                    <a:pt x="24271" y="547799"/>
                  </a:lnTo>
                  <a:lnTo>
                    <a:pt x="37519" y="503335"/>
                  </a:lnTo>
                  <a:lnTo>
                    <a:pt x="53446" y="460094"/>
                  </a:lnTo>
                  <a:lnTo>
                    <a:pt x="71954" y="418174"/>
                  </a:lnTo>
                  <a:lnTo>
                    <a:pt x="92946" y="377672"/>
                  </a:lnTo>
                  <a:lnTo>
                    <a:pt x="116326" y="338685"/>
                  </a:lnTo>
                  <a:lnTo>
                    <a:pt x="141996" y="301309"/>
                  </a:lnTo>
                  <a:lnTo>
                    <a:pt x="169859" y="265641"/>
                  </a:lnTo>
                  <a:lnTo>
                    <a:pt x="199819" y="231779"/>
                  </a:lnTo>
                  <a:lnTo>
                    <a:pt x="231779" y="199819"/>
                  </a:lnTo>
                  <a:lnTo>
                    <a:pt x="265641" y="169859"/>
                  </a:lnTo>
                  <a:lnTo>
                    <a:pt x="301308" y="141996"/>
                  </a:lnTo>
                  <a:lnTo>
                    <a:pt x="338685" y="116326"/>
                  </a:lnTo>
                  <a:lnTo>
                    <a:pt x="377672" y="92946"/>
                  </a:lnTo>
                  <a:lnTo>
                    <a:pt x="418174" y="71954"/>
                  </a:lnTo>
                  <a:lnTo>
                    <a:pt x="460094" y="53446"/>
                  </a:lnTo>
                  <a:lnTo>
                    <a:pt x="503335" y="37519"/>
                  </a:lnTo>
                  <a:lnTo>
                    <a:pt x="547799" y="24271"/>
                  </a:lnTo>
                  <a:lnTo>
                    <a:pt x="593390" y="13797"/>
                  </a:lnTo>
                  <a:lnTo>
                    <a:pt x="640011" y="6197"/>
                  </a:lnTo>
                  <a:lnTo>
                    <a:pt x="687564" y="1565"/>
                  </a:lnTo>
                  <a:lnTo>
                    <a:pt x="735953" y="0"/>
                  </a:lnTo>
                  <a:lnTo>
                    <a:pt x="8256679" y="0"/>
                  </a:lnTo>
                  <a:lnTo>
                    <a:pt x="8305069" y="1565"/>
                  </a:lnTo>
                  <a:lnTo>
                    <a:pt x="8352622" y="6197"/>
                  </a:lnTo>
                  <a:lnTo>
                    <a:pt x="8399243" y="13797"/>
                  </a:lnTo>
                  <a:lnTo>
                    <a:pt x="8444834" y="24271"/>
                  </a:lnTo>
                  <a:lnTo>
                    <a:pt x="8489298" y="37519"/>
                  </a:lnTo>
                  <a:lnTo>
                    <a:pt x="8532539" y="53446"/>
                  </a:lnTo>
                  <a:lnTo>
                    <a:pt x="8574459" y="71954"/>
                  </a:lnTo>
                  <a:lnTo>
                    <a:pt x="8614961" y="92946"/>
                  </a:lnTo>
                  <a:lnTo>
                    <a:pt x="8653949" y="116326"/>
                  </a:lnTo>
                  <a:lnTo>
                    <a:pt x="8691325" y="141996"/>
                  </a:lnTo>
                  <a:lnTo>
                    <a:pt x="8726993" y="169859"/>
                  </a:lnTo>
                  <a:lnTo>
                    <a:pt x="8760855" y="199819"/>
                  </a:lnTo>
                  <a:lnTo>
                    <a:pt x="8792814" y="231779"/>
                  </a:lnTo>
                  <a:lnTo>
                    <a:pt x="8822774" y="265641"/>
                  </a:lnTo>
                  <a:lnTo>
                    <a:pt x="8850638" y="301309"/>
                  </a:lnTo>
                  <a:lnTo>
                    <a:pt x="8876308" y="338685"/>
                  </a:lnTo>
                  <a:lnTo>
                    <a:pt x="8899688" y="377672"/>
                  </a:lnTo>
                  <a:lnTo>
                    <a:pt x="8920680" y="418174"/>
                  </a:lnTo>
                  <a:lnTo>
                    <a:pt x="8939188" y="460094"/>
                  </a:lnTo>
                  <a:lnTo>
                    <a:pt x="8955115" y="503335"/>
                  </a:lnTo>
                  <a:lnTo>
                    <a:pt x="8968363" y="547799"/>
                  </a:lnTo>
                  <a:lnTo>
                    <a:pt x="8978836" y="593390"/>
                  </a:lnTo>
                  <a:lnTo>
                    <a:pt x="8986437" y="640011"/>
                  </a:lnTo>
                  <a:lnTo>
                    <a:pt x="8990686" y="683633"/>
                  </a:lnTo>
                  <a:lnTo>
                    <a:pt x="8990686" y="1101949"/>
                  </a:lnTo>
                  <a:lnTo>
                    <a:pt x="8986437" y="1145571"/>
                  </a:lnTo>
                  <a:lnTo>
                    <a:pt x="8978836" y="1192192"/>
                  </a:lnTo>
                  <a:lnTo>
                    <a:pt x="8968363" y="1237782"/>
                  </a:lnTo>
                  <a:lnTo>
                    <a:pt x="8955115" y="1282247"/>
                  </a:lnTo>
                  <a:lnTo>
                    <a:pt x="8939188" y="1325487"/>
                  </a:lnTo>
                  <a:lnTo>
                    <a:pt x="8920680" y="1367407"/>
                  </a:lnTo>
                  <a:lnTo>
                    <a:pt x="8899688" y="1407909"/>
                  </a:lnTo>
                  <a:lnTo>
                    <a:pt x="8876308" y="1446897"/>
                  </a:lnTo>
                  <a:lnTo>
                    <a:pt x="8850638" y="1484273"/>
                  </a:lnTo>
                  <a:lnTo>
                    <a:pt x="8822774" y="1519941"/>
                  </a:lnTo>
                  <a:lnTo>
                    <a:pt x="8792814" y="1553803"/>
                  </a:lnTo>
                  <a:lnTo>
                    <a:pt x="8760855" y="1585762"/>
                  </a:lnTo>
                  <a:lnTo>
                    <a:pt x="8726993" y="1615722"/>
                  </a:lnTo>
                  <a:lnTo>
                    <a:pt x="8691325" y="1643586"/>
                  </a:lnTo>
                  <a:lnTo>
                    <a:pt x="8653949" y="1669256"/>
                  </a:lnTo>
                  <a:lnTo>
                    <a:pt x="8614961" y="1692636"/>
                  </a:lnTo>
                  <a:lnTo>
                    <a:pt x="8574459" y="1713628"/>
                  </a:lnTo>
                  <a:lnTo>
                    <a:pt x="8532539" y="1732136"/>
                  </a:lnTo>
                  <a:lnTo>
                    <a:pt x="8489298" y="1748063"/>
                  </a:lnTo>
                  <a:lnTo>
                    <a:pt x="8444834" y="1761311"/>
                  </a:lnTo>
                  <a:lnTo>
                    <a:pt x="8399243" y="1771784"/>
                  </a:lnTo>
                  <a:lnTo>
                    <a:pt x="8352622" y="1779385"/>
                  </a:lnTo>
                  <a:lnTo>
                    <a:pt x="8305069" y="1784017"/>
                  </a:lnTo>
                  <a:lnTo>
                    <a:pt x="8256700" y="1785581"/>
                  </a:lnTo>
                  <a:close/>
                </a:path>
              </a:pathLst>
            </a:custGeom>
            <a:solidFill>
              <a:srgbClr val="F7F7F7"/>
            </a:solidFill>
          </p:spPr>
          <p:txBody>
            <a:bodyPr wrap="square" lIns="0" tIns="0" rIns="0" bIns="0" rtlCol="0"/>
            <a:lstStyle/>
            <a:p>
              <a:endParaRPr/>
            </a:p>
          </p:txBody>
        </p:sp>
        <p:pic>
          <p:nvPicPr>
            <p:cNvPr id="4" name="object 4"/>
            <p:cNvPicPr/>
            <p:nvPr/>
          </p:nvPicPr>
          <p:blipFill>
            <a:blip r:embed="rId2" cstate="print"/>
            <a:stretch>
              <a:fillRect/>
            </a:stretch>
          </p:blipFill>
          <p:spPr>
            <a:xfrm>
              <a:off x="10533462" y="1887397"/>
              <a:ext cx="1444981" cy="1436007"/>
            </a:xfrm>
            <a:prstGeom prst="rect">
              <a:avLst/>
            </a:prstGeom>
          </p:spPr>
        </p:pic>
        <p:sp>
          <p:nvSpPr>
            <p:cNvPr id="5" name="object 5"/>
            <p:cNvSpPr/>
            <p:nvPr/>
          </p:nvSpPr>
          <p:spPr>
            <a:xfrm>
              <a:off x="10352631" y="1939298"/>
              <a:ext cx="1419861" cy="1419860"/>
            </a:xfrm>
            <a:custGeom>
              <a:avLst/>
              <a:gdLst/>
              <a:ahLst/>
              <a:cxnLst/>
              <a:rect l="l" t="t" r="r" b="b"/>
              <a:pathLst>
                <a:path w="1419859" h="1419860">
                  <a:moveTo>
                    <a:pt x="709682" y="1419357"/>
                  </a:moveTo>
                  <a:lnTo>
                    <a:pt x="661089" y="1417719"/>
                  </a:lnTo>
                  <a:lnTo>
                    <a:pt x="613379" y="1412878"/>
                  </a:lnTo>
                  <a:lnTo>
                    <a:pt x="566653" y="1404939"/>
                  </a:lnTo>
                  <a:lnTo>
                    <a:pt x="521017" y="1394006"/>
                  </a:lnTo>
                  <a:lnTo>
                    <a:pt x="476577" y="1380187"/>
                  </a:lnTo>
                  <a:lnTo>
                    <a:pt x="433439" y="1363587"/>
                  </a:lnTo>
                  <a:lnTo>
                    <a:pt x="391708" y="1344311"/>
                  </a:lnTo>
                  <a:lnTo>
                    <a:pt x="351490" y="1322465"/>
                  </a:lnTo>
                  <a:lnTo>
                    <a:pt x="312890" y="1298155"/>
                  </a:lnTo>
                  <a:lnTo>
                    <a:pt x="276015" y="1271486"/>
                  </a:lnTo>
                  <a:lnTo>
                    <a:pt x="240969" y="1242565"/>
                  </a:lnTo>
                  <a:lnTo>
                    <a:pt x="207859" y="1211497"/>
                  </a:lnTo>
                  <a:lnTo>
                    <a:pt x="176791" y="1178387"/>
                  </a:lnTo>
                  <a:lnTo>
                    <a:pt x="147870" y="1143342"/>
                  </a:lnTo>
                  <a:lnTo>
                    <a:pt x="121201" y="1106466"/>
                  </a:lnTo>
                  <a:lnTo>
                    <a:pt x="96891" y="1067867"/>
                  </a:lnTo>
                  <a:lnTo>
                    <a:pt x="75045" y="1027648"/>
                  </a:lnTo>
                  <a:lnTo>
                    <a:pt x="55769" y="985917"/>
                  </a:lnTo>
                  <a:lnTo>
                    <a:pt x="39169" y="942779"/>
                  </a:lnTo>
                  <a:lnTo>
                    <a:pt x="25350" y="898339"/>
                  </a:lnTo>
                  <a:lnTo>
                    <a:pt x="14417" y="852703"/>
                  </a:lnTo>
                  <a:lnTo>
                    <a:pt x="6478" y="805977"/>
                  </a:lnTo>
                  <a:lnTo>
                    <a:pt x="1637" y="758267"/>
                  </a:lnTo>
                  <a:lnTo>
                    <a:pt x="0" y="709673"/>
                  </a:lnTo>
                  <a:lnTo>
                    <a:pt x="1637" y="661089"/>
                  </a:lnTo>
                  <a:lnTo>
                    <a:pt x="6478" y="613379"/>
                  </a:lnTo>
                  <a:lnTo>
                    <a:pt x="14417" y="566653"/>
                  </a:lnTo>
                  <a:lnTo>
                    <a:pt x="25350" y="521017"/>
                  </a:lnTo>
                  <a:lnTo>
                    <a:pt x="39169" y="476578"/>
                  </a:lnTo>
                  <a:lnTo>
                    <a:pt x="55769" y="433439"/>
                  </a:lnTo>
                  <a:lnTo>
                    <a:pt x="75045" y="391708"/>
                  </a:lnTo>
                  <a:lnTo>
                    <a:pt x="96891" y="351490"/>
                  </a:lnTo>
                  <a:lnTo>
                    <a:pt x="121201" y="312890"/>
                  </a:lnTo>
                  <a:lnTo>
                    <a:pt x="147870" y="276015"/>
                  </a:lnTo>
                  <a:lnTo>
                    <a:pt x="176791" y="240969"/>
                  </a:lnTo>
                  <a:lnTo>
                    <a:pt x="207859" y="207860"/>
                  </a:lnTo>
                  <a:lnTo>
                    <a:pt x="240969" y="176791"/>
                  </a:lnTo>
                  <a:lnTo>
                    <a:pt x="276015" y="147870"/>
                  </a:lnTo>
                  <a:lnTo>
                    <a:pt x="312890" y="121201"/>
                  </a:lnTo>
                  <a:lnTo>
                    <a:pt x="351490" y="96891"/>
                  </a:lnTo>
                  <a:lnTo>
                    <a:pt x="391708" y="75046"/>
                  </a:lnTo>
                  <a:lnTo>
                    <a:pt x="433439" y="55770"/>
                  </a:lnTo>
                  <a:lnTo>
                    <a:pt x="476577" y="39169"/>
                  </a:lnTo>
                  <a:lnTo>
                    <a:pt x="521017" y="25350"/>
                  </a:lnTo>
                  <a:lnTo>
                    <a:pt x="566653" y="14418"/>
                  </a:lnTo>
                  <a:lnTo>
                    <a:pt x="613379" y="6478"/>
                  </a:lnTo>
                  <a:lnTo>
                    <a:pt x="661089" y="1637"/>
                  </a:lnTo>
                  <a:lnTo>
                    <a:pt x="709678" y="0"/>
                  </a:lnTo>
                  <a:lnTo>
                    <a:pt x="758267" y="1637"/>
                  </a:lnTo>
                  <a:lnTo>
                    <a:pt x="805977" y="6478"/>
                  </a:lnTo>
                  <a:lnTo>
                    <a:pt x="852703" y="14418"/>
                  </a:lnTo>
                  <a:lnTo>
                    <a:pt x="898339" y="25350"/>
                  </a:lnTo>
                  <a:lnTo>
                    <a:pt x="942779" y="39169"/>
                  </a:lnTo>
                  <a:lnTo>
                    <a:pt x="985917" y="55770"/>
                  </a:lnTo>
                  <a:lnTo>
                    <a:pt x="1027648" y="75046"/>
                  </a:lnTo>
                  <a:lnTo>
                    <a:pt x="1067866" y="96891"/>
                  </a:lnTo>
                  <a:lnTo>
                    <a:pt x="1106466" y="121201"/>
                  </a:lnTo>
                  <a:lnTo>
                    <a:pt x="1143342" y="147870"/>
                  </a:lnTo>
                  <a:lnTo>
                    <a:pt x="1178387" y="176791"/>
                  </a:lnTo>
                  <a:lnTo>
                    <a:pt x="1211497" y="207860"/>
                  </a:lnTo>
                  <a:lnTo>
                    <a:pt x="1242565" y="240969"/>
                  </a:lnTo>
                  <a:lnTo>
                    <a:pt x="1271486" y="276015"/>
                  </a:lnTo>
                  <a:lnTo>
                    <a:pt x="1298155" y="312890"/>
                  </a:lnTo>
                  <a:lnTo>
                    <a:pt x="1322465" y="351490"/>
                  </a:lnTo>
                  <a:lnTo>
                    <a:pt x="1344310" y="391708"/>
                  </a:lnTo>
                  <a:lnTo>
                    <a:pt x="1363586" y="433439"/>
                  </a:lnTo>
                  <a:lnTo>
                    <a:pt x="1380187" y="476578"/>
                  </a:lnTo>
                  <a:lnTo>
                    <a:pt x="1394006" y="521017"/>
                  </a:lnTo>
                  <a:lnTo>
                    <a:pt x="1404938" y="566653"/>
                  </a:lnTo>
                  <a:lnTo>
                    <a:pt x="1412878" y="613379"/>
                  </a:lnTo>
                  <a:lnTo>
                    <a:pt x="1417719" y="661089"/>
                  </a:lnTo>
                  <a:lnTo>
                    <a:pt x="1419356" y="709678"/>
                  </a:lnTo>
                  <a:lnTo>
                    <a:pt x="1417719" y="758267"/>
                  </a:lnTo>
                  <a:lnTo>
                    <a:pt x="1412878" y="805977"/>
                  </a:lnTo>
                  <a:lnTo>
                    <a:pt x="1404938" y="852703"/>
                  </a:lnTo>
                  <a:lnTo>
                    <a:pt x="1394006" y="898339"/>
                  </a:lnTo>
                  <a:lnTo>
                    <a:pt x="1380187" y="942779"/>
                  </a:lnTo>
                  <a:lnTo>
                    <a:pt x="1363586" y="985917"/>
                  </a:lnTo>
                  <a:lnTo>
                    <a:pt x="1344310" y="1027648"/>
                  </a:lnTo>
                  <a:lnTo>
                    <a:pt x="1322465" y="1067867"/>
                  </a:lnTo>
                  <a:lnTo>
                    <a:pt x="1298155" y="1106466"/>
                  </a:lnTo>
                  <a:lnTo>
                    <a:pt x="1271486" y="1143342"/>
                  </a:lnTo>
                  <a:lnTo>
                    <a:pt x="1242565" y="1178387"/>
                  </a:lnTo>
                  <a:lnTo>
                    <a:pt x="1211497" y="1211497"/>
                  </a:lnTo>
                  <a:lnTo>
                    <a:pt x="1178387" y="1242565"/>
                  </a:lnTo>
                  <a:lnTo>
                    <a:pt x="1143342" y="1271486"/>
                  </a:lnTo>
                  <a:lnTo>
                    <a:pt x="1106466" y="1298155"/>
                  </a:lnTo>
                  <a:lnTo>
                    <a:pt x="1067866" y="1322465"/>
                  </a:lnTo>
                  <a:lnTo>
                    <a:pt x="1027648" y="1344311"/>
                  </a:lnTo>
                  <a:lnTo>
                    <a:pt x="985917" y="1363587"/>
                  </a:lnTo>
                  <a:lnTo>
                    <a:pt x="942779" y="1380187"/>
                  </a:lnTo>
                  <a:lnTo>
                    <a:pt x="898339" y="1394006"/>
                  </a:lnTo>
                  <a:lnTo>
                    <a:pt x="852703" y="1404939"/>
                  </a:lnTo>
                  <a:lnTo>
                    <a:pt x="805977" y="1412878"/>
                  </a:lnTo>
                  <a:lnTo>
                    <a:pt x="758267" y="1417719"/>
                  </a:lnTo>
                  <a:lnTo>
                    <a:pt x="709682" y="1419357"/>
                  </a:lnTo>
                  <a:close/>
                </a:path>
              </a:pathLst>
            </a:custGeom>
            <a:solidFill>
              <a:srgbClr val="12245B"/>
            </a:solidFill>
          </p:spPr>
          <p:txBody>
            <a:bodyPr wrap="square" lIns="0" tIns="0" rIns="0" bIns="0" rtlCol="0"/>
            <a:lstStyle/>
            <a:p>
              <a:endParaRPr dirty="0"/>
            </a:p>
          </p:txBody>
        </p:sp>
      </p:grpSp>
      <p:sp>
        <p:nvSpPr>
          <p:cNvPr id="6" name="object 6"/>
          <p:cNvSpPr txBox="1">
            <a:spLocks noGrp="1"/>
          </p:cNvSpPr>
          <p:nvPr>
            <p:ph type="title"/>
          </p:nvPr>
        </p:nvSpPr>
        <p:spPr>
          <a:xfrm flipH="1">
            <a:off x="12316533" y="2759075"/>
            <a:ext cx="6640893" cy="539891"/>
          </a:xfrm>
          <a:prstGeom prst="rect">
            <a:avLst/>
          </a:prstGeom>
        </p:spPr>
        <p:txBody>
          <a:bodyPr vert="horz" wrap="square" lIns="0" tIns="16510" rIns="0" bIns="0" rtlCol="0">
            <a:spAutoFit/>
          </a:bodyPr>
          <a:lstStyle/>
          <a:p>
            <a:pPr marL="12700">
              <a:lnSpc>
                <a:spcPct val="100000"/>
              </a:lnSpc>
              <a:spcBef>
                <a:spcPts val="130"/>
              </a:spcBef>
            </a:pPr>
            <a:r>
              <a:rPr lang="en-US" sz="3400" spc="-165" dirty="0">
                <a:solidFill>
                  <a:srgbClr val="3B3B3B"/>
                </a:solidFill>
                <a:latin typeface="Arial"/>
                <a:cs typeface="Arial"/>
              </a:rPr>
              <a:t>S</a:t>
            </a:r>
            <a:r>
              <a:rPr lang="en-US" sz="3400" spc="45" dirty="0">
                <a:solidFill>
                  <a:srgbClr val="3B3B3B"/>
                </a:solidFill>
                <a:latin typeface="Arial"/>
                <a:cs typeface="Arial"/>
              </a:rPr>
              <a:t>haikh </a:t>
            </a:r>
            <a:r>
              <a:rPr lang="en-US" sz="3400" spc="45" dirty="0" err="1">
                <a:solidFill>
                  <a:srgbClr val="3B3B3B"/>
                </a:solidFill>
                <a:latin typeface="Arial"/>
                <a:cs typeface="Arial"/>
              </a:rPr>
              <a:t>Banisha</a:t>
            </a:r>
            <a:r>
              <a:rPr lang="en-US" sz="3400" spc="45" dirty="0">
                <a:solidFill>
                  <a:srgbClr val="3B3B3B"/>
                </a:solidFill>
                <a:latin typeface="Arial"/>
                <a:cs typeface="Arial"/>
              </a:rPr>
              <a:t> Begum</a:t>
            </a:r>
            <a:endParaRPr sz="3400" dirty="0">
              <a:latin typeface="Arial"/>
              <a:cs typeface="Arial"/>
            </a:endParaRPr>
          </a:p>
        </p:txBody>
      </p:sp>
      <p:sp>
        <p:nvSpPr>
          <p:cNvPr id="7" name="object 7"/>
          <p:cNvSpPr txBox="1"/>
          <p:nvPr/>
        </p:nvSpPr>
        <p:spPr>
          <a:xfrm>
            <a:off x="9629815" y="581959"/>
            <a:ext cx="498435" cy="483466"/>
          </a:xfrm>
          <a:prstGeom prst="rect">
            <a:avLst/>
          </a:prstGeom>
        </p:spPr>
        <p:txBody>
          <a:bodyPr vert="horz" wrap="square" lIns="0" tIns="13970" rIns="0" bIns="0" rtlCol="0">
            <a:spAutoFit/>
          </a:bodyPr>
          <a:lstStyle/>
          <a:p>
            <a:pPr marL="12700">
              <a:lnSpc>
                <a:spcPct val="100000"/>
              </a:lnSpc>
              <a:spcBef>
                <a:spcPts val="110"/>
              </a:spcBef>
            </a:pPr>
            <a:r>
              <a:rPr sz="3050" b="1" spc="-545" dirty="0">
                <a:solidFill>
                  <a:srgbClr val="3A6AD5"/>
                </a:solidFill>
                <a:latin typeface="Arial"/>
                <a:cs typeface="Arial"/>
              </a:rPr>
              <a:t>1</a:t>
            </a:r>
            <a:endParaRPr sz="3050" dirty="0">
              <a:latin typeface="Arial"/>
              <a:cs typeface="Arial"/>
            </a:endParaRPr>
          </a:p>
        </p:txBody>
      </p:sp>
      <p:grpSp>
        <p:nvGrpSpPr>
          <p:cNvPr id="8" name="object 8"/>
          <p:cNvGrpSpPr/>
          <p:nvPr/>
        </p:nvGrpSpPr>
        <p:grpSpPr>
          <a:xfrm>
            <a:off x="10941274" y="4546067"/>
            <a:ext cx="8448177" cy="1613063"/>
            <a:chOff x="10290673" y="4549459"/>
            <a:chExt cx="8990965" cy="1785620"/>
          </a:xfrm>
        </p:grpSpPr>
        <p:sp>
          <p:nvSpPr>
            <p:cNvPr id="9" name="object 9"/>
            <p:cNvSpPr/>
            <p:nvPr/>
          </p:nvSpPr>
          <p:spPr>
            <a:xfrm>
              <a:off x="10290673" y="4549459"/>
              <a:ext cx="8990965" cy="1785620"/>
            </a:xfrm>
            <a:custGeom>
              <a:avLst/>
              <a:gdLst/>
              <a:ahLst/>
              <a:cxnLst/>
              <a:rect l="l" t="t" r="r" b="b"/>
              <a:pathLst>
                <a:path w="8990965" h="1785620">
                  <a:moveTo>
                    <a:pt x="8256700" y="1785581"/>
                  </a:moveTo>
                  <a:lnTo>
                    <a:pt x="735932" y="1785581"/>
                  </a:lnTo>
                  <a:lnTo>
                    <a:pt x="687564" y="1784017"/>
                  </a:lnTo>
                  <a:lnTo>
                    <a:pt x="640011" y="1779385"/>
                  </a:lnTo>
                  <a:lnTo>
                    <a:pt x="593390" y="1771784"/>
                  </a:lnTo>
                  <a:lnTo>
                    <a:pt x="547799" y="1761311"/>
                  </a:lnTo>
                  <a:lnTo>
                    <a:pt x="503335" y="1748063"/>
                  </a:lnTo>
                  <a:lnTo>
                    <a:pt x="460094" y="1732136"/>
                  </a:lnTo>
                  <a:lnTo>
                    <a:pt x="418174" y="1713628"/>
                  </a:lnTo>
                  <a:lnTo>
                    <a:pt x="377672" y="1692636"/>
                  </a:lnTo>
                  <a:lnTo>
                    <a:pt x="338685" y="1669256"/>
                  </a:lnTo>
                  <a:lnTo>
                    <a:pt x="301308" y="1643586"/>
                  </a:lnTo>
                  <a:lnTo>
                    <a:pt x="265641" y="1615722"/>
                  </a:lnTo>
                  <a:lnTo>
                    <a:pt x="231779" y="1585762"/>
                  </a:lnTo>
                  <a:lnTo>
                    <a:pt x="199819" y="1553803"/>
                  </a:lnTo>
                  <a:lnTo>
                    <a:pt x="169859" y="1519941"/>
                  </a:lnTo>
                  <a:lnTo>
                    <a:pt x="141996" y="1484273"/>
                  </a:lnTo>
                  <a:lnTo>
                    <a:pt x="116326" y="1446897"/>
                  </a:lnTo>
                  <a:lnTo>
                    <a:pt x="92946" y="1407909"/>
                  </a:lnTo>
                  <a:lnTo>
                    <a:pt x="71954" y="1367407"/>
                  </a:lnTo>
                  <a:lnTo>
                    <a:pt x="53446" y="1325487"/>
                  </a:lnTo>
                  <a:lnTo>
                    <a:pt x="37519" y="1282247"/>
                  </a:lnTo>
                  <a:lnTo>
                    <a:pt x="24271" y="1237783"/>
                  </a:lnTo>
                  <a:lnTo>
                    <a:pt x="13797" y="1192192"/>
                  </a:lnTo>
                  <a:lnTo>
                    <a:pt x="6197" y="1145571"/>
                  </a:lnTo>
                  <a:lnTo>
                    <a:pt x="1565" y="1098018"/>
                  </a:lnTo>
                  <a:lnTo>
                    <a:pt x="0" y="1049629"/>
                  </a:lnTo>
                  <a:lnTo>
                    <a:pt x="0" y="735953"/>
                  </a:lnTo>
                  <a:lnTo>
                    <a:pt x="1565" y="687564"/>
                  </a:lnTo>
                  <a:lnTo>
                    <a:pt x="6197" y="640011"/>
                  </a:lnTo>
                  <a:lnTo>
                    <a:pt x="13797" y="593390"/>
                  </a:lnTo>
                  <a:lnTo>
                    <a:pt x="24271" y="547799"/>
                  </a:lnTo>
                  <a:lnTo>
                    <a:pt x="37519" y="503335"/>
                  </a:lnTo>
                  <a:lnTo>
                    <a:pt x="53446" y="460094"/>
                  </a:lnTo>
                  <a:lnTo>
                    <a:pt x="71954" y="418174"/>
                  </a:lnTo>
                  <a:lnTo>
                    <a:pt x="92946" y="377672"/>
                  </a:lnTo>
                  <a:lnTo>
                    <a:pt x="116326" y="338685"/>
                  </a:lnTo>
                  <a:lnTo>
                    <a:pt x="141996" y="301308"/>
                  </a:lnTo>
                  <a:lnTo>
                    <a:pt x="169859" y="265641"/>
                  </a:lnTo>
                  <a:lnTo>
                    <a:pt x="199819" y="231779"/>
                  </a:lnTo>
                  <a:lnTo>
                    <a:pt x="231779" y="199819"/>
                  </a:lnTo>
                  <a:lnTo>
                    <a:pt x="265641" y="169859"/>
                  </a:lnTo>
                  <a:lnTo>
                    <a:pt x="301308" y="141996"/>
                  </a:lnTo>
                  <a:lnTo>
                    <a:pt x="338685" y="116326"/>
                  </a:lnTo>
                  <a:lnTo>
                    <a:pt x="377672" y="92946"/>
                  </a:lnTo>
                  <a:lnTo>
                    <a:pt x="418174" y="71954"/>
                  </a:lnTo>
                  <a:lnTo>
                    <a:pt x="460094" y="53446"/>
                  </a:lnTo>
                  <a:lnTo>
                    <a:pt x="503335" y="37519"/>
                  </a:lnTo>
                  <a:lnTo>
                    <a:pt x="547799" y="24271"/>
                  </a:lnTo>
                  <a:lnTo>
                    <a:pt x="593390" y="13797"/>
                  </a:lnTo>
                  <a:lnTo>
                    <a:pt x="640011" y="6197"/>
                  </a:lnTo>
                  <a:lnTo>
                    <a:pt x="687564" y="1565"/>
                  </a:lnTo>
                  <a:lnTo>
                    <a:pt x="735953" y="0"/>
                  </a:lnTo>
                  <a:lnTo>
                    <a:pt x="8256679" y="0"/>
                  </a:lnTo>
                  <a:lnTo>
                    <a:pt x="8305069" y="1565"/>
                  </a:lnTo>
                  <a:lnTo>
                    <a:pt x="8352622" y="6197"/>
                  </a:lnTo>
                  <a:lnTo>
                    <a:pt x="8399243" y="13797"/>
                  </a:lnTo>
                  <a:lnTo>
                    <a:pt x="8444834" y="24271"/>
                  </a:lnTo>
                  <a:lnTo>
                    <a:pt x="8489298" y="37519"/>
                  </a:lnTo>
                  <a:lnTo>
                    <a:pt x="8532539" y="53446"/>
                  </a:lnTo>
                  <a:lnTo>
                    <a:pt x="8574459" y="71954"/>
                  </a:lnTo>
                  <a:lnTo>
                    <a:pt x="8614961" y="92946"/>
                  </a:lnTo>
                  <a:lnTo>
                    <a:pt x="8653949" y="116326"/>
                  </a:lnTo>
                  <a:lnTo>
                    <a:pt x="8691325" y="141996"/>
                  </a:lnTo>
                  <a:lnTo>
                    <a:pt x="8726993" y="169859"/>
                  </a:lnTo>
                  <a:lnTo>
                    <a:pt x="8760855" y="199819"/>
                  </a:lnTo>
                  <a:lnTo>
                    <a:pt x="8792814" y="231779"/>
                  </a:lnTo>
                  <a:lnTo>
                    <a:pt x="8822774" y="265641"/>
                  </a:lnTo>
                  <a:lnTo>
                    <a:pt x="8850638" y="301308"/>
                  </a:lnTo>
                  <a:lnTo>
                    <a:pt x="8876308" y="338685"/>
                  </a:lnTo>
                  <a:lnTo>
                    <a:pt x="8899688" y="377672"/>
                  </a:lnTo>
                  <a:lnTo>
                    <a:pt x="8920680" y="418174"/>
                  </a:lnTo>
                  <a:lnTo>
                    <a:pt x="8939188" y="460094"/>
                  </a:lnTo>
                  <a:lnTo>
                    <a:pt x="8955115" y="503335"/>
                  </a:lnTo>
                  <a:lnTo>
                    <a:pt x="8968363" y="547799"/>
                  </a:lnTo>
                  <a:lnTo>
                    <a:pt x="8978836" y="593390"/>
                  </a:lnTo>
                  <a:lnTo>
                    <a:pt x="8986437" y="640011"/>
                  </a:lnTo>
                  <a:lnTo>
                    <a:pt x="8990686" y="683633"/>
                  </a:lnTo>
                  <a:lnTo>
                    <a:pt x="8990686" y="1101949"/>
                  </a:lnTo>
                  <a:lnTo>
                    <a:pt x="8986437" y="1145571"/>
                  </a:lnTo>
                  <a:lnTo>
                    <a:pt x="8978836" y="1192192"/>
                  </a:lnTo>
                  <a:lnTo>
                    <a:pt x="8968363" y="1237783"/>
                  </a:lnTo>
                  <a:lnTo>
                    <a:pt x="8955115" y="1282247"/>
                  </a:lnTo>
                  <a:lnTo>
                    <a:pt x="8939188" y="1325487"/>
                  </a:lnTo>
                  <a:lnTo>
                    <a:pt x="8920680" y="1367407"/>
                  </a:lnTo>
                  <a:lnTo>
                    <a:pt x="8899688" y="1407909"/>
                  </a:lnTo>
                  <a:lnTo>
                    <a:pt x="8876308" y="1446897"/>
                  </a:lnTo>
                  <a:lnTo>
                    <a:pt x="8850638" y="1484273"/>
                  </a:lnTo>
                  <a:lnTo>
                    <a:pt x="8822774" y="1519941"/>
                  </a:lnTo>
                  <a:lnTo>
                    <a:pt x="8792814" y="1553803"/>
                  </a:lnTo>
                  <a:lnTo>
                    <a:pt x="8760855" y="1585762"/>
                  </a:lnTo>
                  <a:lnTo>
                    <a:pt x="8726993" y="1615722"/>
                  </a:lnTo>
                  <a:lnTo>
                    <a:pt x="8691325" y="1643586"/>
                  </a:lnTo>
                  <a:lnTo>
                    <a:pt x="8653949" y="1669256"/>
                  </a:lnTo>
                  <a:lnTo>
                    <a:pt x="8614961" y="1692636"/>
                  </a:lnTo>
                  <a:lnTo>
                    <a:pt x="8574459" y="1713628"/>
                  </a:lnTo>
                  <a:lnTo>
                    <a:pt x="8532539" y="1732136"/>
                  </a:lnTo>
                  <a:lnTo>
                    <a:pt x="8489298" y="1748063"/>
                  </a:lnTo>
                  <a:lnTo>
                    <a:pt x="8444834" y="1761311"/>
                  </a:lnTo>
                  <a:lnTo>
                    <a:pt x="8399243" y="1771784"/>
                  </a:lnTo>
                  <a:lnTo>
                    <a:pt x="8352622" y="1779385"/>
                  </a:lnTo>
                  <a:lnTo>
                    <a:pt x="8305069" y="1784017"/>
                  </a:lnTo>
                  <a:lnTo>
                    <a:pt x="8256700" y="1785581"/>
                  </a:lnTo>
                  <a:close/>
                </a:path>
              </a:pathLst>
            </a:custGeom>
            <a:solidFill>
              <a:srgbClr val="F7F7F7"/>
            </a:solidFill>
          </p:spPr>
          <p:txBody>
            <a:bodyPr wrap="square" lIns="0" tIns="0" rIns="0" bIns="0" rtlCol="0"/>
            <a:lstStyle/>
            <a:p>
              <a:endParaRPr/>
            </a:p>
          </p:txBody>
        </p:sp>
        <p:pic>
          <p:nvPicPr>
            <p:cNvPr id="10" name="object 10"/>
            <p:cNvPicPr/>
            <p:nvPr/>
          </p:nvPicPr>
          <p:blipFill>
            <a:blip r:embed="rId2" cstate="print"/>
            <a:stretch>
              <a:fillRect/>
            </a:stretch>
          </p:blipFill>
          <p:spPr>
            <a:xfrm>
              <a:off x="10533462" y="4768849"/>
              <a:ext cx="1444981" cy="1436006"/>
            </a:xfrm>
            <a:prstGeom prst="rect">
              <a:avLst/>
            </a:prstGeom>
          </p:spPr>
        </p:pic>
        <p:sp>
          <p:nvSpPr>
            <p:cNvPr id="11" name="object 11"/>
            <p:cNvSpPr/>
            <p:nvPr/>
          </p:nvSpPr>
          <p:spPr>
            <a:xfrm>
              <a:off x="10499876" y="4711272"/>
              <a:ext cx="1419860" cy="1419860"/>
            </a:xfrm>
            <a:custGeom>
              <a:avLst/>
              <a:gdLst/>
              <a:ahLst/>
              <a:cxnLst/>
              <a:rect l="l" t="t" r="r" b="b"/>
              <a:pathLst>
                <a:path w="1419859" h="1419860">
                  <a:moveTo>
                    <a:pt x="709713" y="1419356"/>
                  </a:moveTo>
                  <a:lnTo>
                    <a:pt x="661089" y="1417720"/>
                  </a:lnTo>
                  <a:lnTo>
                    <a:pt x="613379" y="1412879"/>
                  </a:lnTo>
                  <a:lnTo>
                    <a:pt x="566653" y="1404939"/>
                  </a:lnTo>
                  <a:lnTo>
                    <a:pt x="521017" y="1394007"/>
                  </a:lnTo>
                  <a:lnTo>
                    <a:pt x="476577" y="1380188"/>
                  </a:lnTo>
                  <a:lnTo>
                    <a:pt x="433439" y="1363587"/>
                  </a:lnTo>
                  <a:lnTo>
                    <a:pt x="391708" y="1344311"/>
                  </a:lnTo>
                  <a:lnTo>
                    <a:pt x="351490" y="1322465"/>
                  </a:lnTo>
                  <a:lnTo>
                    <a:pt x="312890" y="1298155"/>
                  </a:lnTo>
                  <a:lnTo>
                    <a:pt x="276015" y="1271487"/>
                  </a:lnTo>
                  <a:lnTo>
                    <a:pt x="240969" y="1242565"/>
                  </a:lnTo>
                  <a:lnTo>
                    <a:pt x="207859" y="1211497"/>
                  </a:lnTo>
                  <a:lnTo>
                    <a:pt x="176791" y="1178387"/>
                  </a:lnTo>
                  <a:lnTo>
                    <a:pt x="147870" y="1143342"/>
                  </a:lnTo>
                  <a:lnTo>
                    <a:pt x="121201" y="1106466"/>
                  </a:lnTo>
                  <a:lnTo>
                    <a:pt x="96891" y="1067867"/>
                  </a:lnTo>
                  <a:lnTo>
                    <a:pt x="75045" y="1027648"/>
                  </a:lnTo>
                  <a:lnTo>
                    <a:pt x="55769" y="985917"/>
                  </a:lnTo>
                  <a:lnTo>
                    <a:pt x="39169" y="942779"/>
                  </a:lnTo>
                  <a:lnTo>
                    <a:pt x="25350" y="898339"/>
                  </a:lnTo>
                  <a:lnTo>
                    <a:pt x="14417" y="852703"/>
                  </a:lnTo>
                  <a:lnTo>
                    <a:pt x="6478" y="805977"/>
                  </a:lnTo>
                  <a:lnTo>
                    <a:pt x="1637" y="758267"/>
                  </a:lnTo>
                  <a:lnTo>
                    <a:pt x="0" y="709673"/>
                  </a:lnTo>
                  <a:lnTo>
                    <a:pt x="1637" y="661089"/>
                  </a:lnTo>
                  <a:lnTo>
                    <a:pt x="6478" y="613379"/>
                  </a:lnTo>
                  <a:lnTo>
                    <a:pt x="14417" y="566653"/>
                  </a:lnTo>
                  <a:lnTo>
                    <a:pt x="25350" y="521017"/>
                  </a:lnTo>
                  <a:lnTo>
                    <a:pt x="39169" y="476578"/>
                  </a:lnTo>
                  <a:lnTo>
                    <a:pt x="55769" y="433439"/>
                  </a:lnTo>
                  <a:lnTo>
                    <a:pt x="75045" y="391708"/>
                  </a:lnTo>
                  <a:lnTo>
                    <a:pt x="96891" y="351490"/>
                  </a:lnTo>
                  <a:lnTo>
                    <a:pt x="121201" y="312890"/>
                  </a:lnTo>
                  <a:lnTo>
                    <a:pt x="147870" y="276015"/>
                  </a:lnTo>
                  <a:lnTo>
                    <a:pt x="176791" y="240969"/>
                  </a:lnTo>
                  <a:lnTo>
                    <a:pt x="207859" y="207860"/>
                  </a:lnTo>
                  <a:lnTo>
                    <a:pt x="240969" y="176791"/>
                  </a:lnTo>
                  <a:lnTo>
                    <a:pt x="276015" y="147870"/>
                  </a:lnTo>
                  <a:lnTo>
                    <a:pt x="312890" y="121202"/>
                  </a:lnTo>
                  <a:lnTo>
                    <a:pt x="351490" y="96891"/>
                  </a:lnTo>
                  <a:lnTo>
                    <a:pt x="391708" y="75046"/>
                  </a:lnTo>
                  <a:lnTo>
                    <a:pt x="433439" y="55770"/>
                  </a:lnTo>
                  <a:lnTo>
                    <a:pt x="476577" y="39169"/>
                  </a:lnTo>
                  <a:lnTo>
                    <a:pt x="521017" y="25350"/>
                  </a:lnTo>
                  <a:lnTo>
                    <a:pt x="566653" y="14418"/>
                  </a:lnTo>
                  <a:lnTo>
                    <a:pt x="613379" y="6478"/>
                  </a:lnTo>
                  <a:lnTo>
                    <a:pt x="661089" y="1637"/>
                  </a:lnTo>
                  <a:lnTo>
                    <a:pt x="709678" y="0"/>
                  </a:lnTo>
                  <a:lnTo>
                    <a:pt x="758267" y="1637"/>
                  </a:lnTo>
                  <a:lnTo>
                    <a:pt x="805977" y="6478"/>
                  </a:lnTo>
                  <a:lnTo>
                    <a:pt x="852703" y="14418"/>
                  </a:lnTo>
                  <a:lnTo>
                    <a:pt x="898339" y="25350"/>
                  </a:lnTo>
                  <a:lnTo>
                    <a:pt x="942779" y="39169"/>
                  </a:lnTo>
                  <a:lnTo>
                    <a:pt x="985917" y="55770"/>
                  </a:lnTo>
                  <a:lnTo>
                    <a:pt x="1027648" y="75046"/>
                  </a:lnTo>
                  <a:lnTo>
                    <a:pt x="1067866" y="96891"/>
                  </a:lnTo>
                  <a:lnTo>
                    <a:pt x="1106466" y="121202"/>
                  </a:lnTo>
                  <a:lnTo>
                    <a:pt x="1143342" y="147870"/>
                  </a:lnTo>
                  <a:lnTo>
                    <a:pt x="1178387" y="176791"/>
                  </a:lnTo>
                  <a:lnTo>
                    <a:pt x="1211497" y="207860"/>
                  </a:lnTo>
                  <a:lnTo>
                    <a:pt x="1242565" y="240969"/>
                  </a:lnTo>
                  <a:lnTo>
                    <a:pt x="1271486" y="276015"/>
                  </a:lnTo>
                  <a:lnTo>
                    <a:pt x="1298155" y="312890"/>
                  </a:lnTo>
                  <a:lnTo>
                    <a:pt x="1322465" y="351490"/>
                  </a:lnTo>
                  <a:lnTo>
                    <a:pt x="1344310" y="391708"/>
                  </a:lnTo>
                  <a:lnTo>
                    <a:pt x="1363586" y="433439"/>
                  </a:lnTo>
                  <a:lnTo>
                    <a:pt x="1380187" y="476578"/>
                  </a:lnTo>
                  <a:lnTo>
                    <a:pt x="1394006" y="521017"/>
                  </a:lnTo>
                  <a:lnTo>
                    <a:pt x="1404938" y="566653"/>
                  </a:lnTo>
                  <a:lnTo>
                    <a:pt x="1412878" y="613379"/>
                  </a:lnTo>
                  <a:lnTo>
                    <a:pt x="1417719" y="661089"/>
                  </a:lnTo>
                  <a:lnTo>
                    <a:pt x="1419356" y="709678"/>
                  </a:lnTo>
                  <a:lnTo>
                    <a:pt x="1417719" y="758267"/>
                  </a:lnTo>
                  <a:lnTo>
                    <a:pt x="1412878" y="805977"/>
                  </a:lnTo>
                  <a:lnTo>
                    <a:pt x="1404938" y="852703"/>
                  </a:lnTo>
                  <a:lnTo>
                    <a:pt x="1394006" y="898339"/>
                  </a:lnTo>
                  <a:lnTo>
                    <a:pt x="1380187" y="942779"/>
                  </a:lnTo>
                  <a:lnTo>
                    <a:pt x="1363586" y="985917"/>
                  </a:lnTo>
                  <a:lnTo>
                    <a:pt x="1344310" y="1027648"/>
                  </a:lnTo>
                  <a:lnTo>
                    <a:pt x="1322465" y="1067867"/>
                  </a:lnTo>
                  <a:lnTo>
                    <a:pt x="1298155" y="1106466"/>
                  </a:lnTo>
                  <a:lnTo>
                    <a:pt x="1271486" y="1143342"/>
                  </a:lnTo>
                  <a:lnTo>
                    <a:pt x="1242565" y="1178387"/>
                  </a:lnTo>
                  <a:lnTo>
                    <a:pt x="1211497" y="1211497"/>
                  </a:lnTo>
                  <a:lnTo>
                    <a:pt x="1178387" y="1242565"/>
                  </a:lnTo>
                  <a:lnTo>
                    <a:pt x="1143342" y="1271487"/>
                  </a:lnTo>
                  <a:lnTo>
                    <a:pt x="1106466" y="1298155"/>
                  </a:lnTo>
                  <a:lnTo>
                    <a:pt x="1067866" y="1322465"/>
                  </a:lnTo>
                  <a:lnTo>
                    <a:pt x="1027648" y="1344311"/>
                  </a:lnTo>
                  <a:lnTo>
                    <a:pt x="985917" y="1363587"/>
                  </a:lnTo>
                  <a:lnTo>
                    <a:pt x="942779" y="1380188"/>
                  </a:lnTo>
                  <a:lnTo>
                    <a:pt x="898339" y="1394007"/>
                  </a:lnTo>
                  <a:lnTo>
                    <a:pt x="852703" y="1404939"/>
                  </a:lnTo>
                  <a:lnTo>
                    <a:pt x="805977" y="1412879"/>
                  </a:lnTo>
                  <a:lnTo>
                    <a:pt x="758267" y="1417720"/>
                  </a:lnTo>
                  <a:lnTo>
                    <a:pt x="709713" y="1419356"/>
                  </a:lnTo>
                  <a:close/>
                </a:path>
              </a:pathLst>
            </a:custGeom>
            <a:solidFill>
              <a:srgbClr val="12245B"/>
            </a:solidFill>
          </p:spPr>
          <p:txBody>
            <a:bodyPr wrap="square" lIns="0" tIns="0" rIns="0" bIns="0" rtlCol="0"/>
            <a:lstStyle/>
            <a:p>
              <a:endParaRPr dirty="0"/>
            </a:p>
          </p:txBody>
        </p:sp>
      </p:grpSp>
      <p:sp>
        <p:nvSpPr>
          <p:cNvPr id="12" name="object 12"/>
          <p:cNvSpPr txBox="1"/>
          <p:nvPr/>
        </p:nvSpPr>
        <p:spPr>
          <a:xfrm>
            <a:off x="12518501" y="5187862"/>
            <a:ext cx="5573395" cy="548640"/>
          </a:xfrm>
          <a:prstGeom prst="rect">
            <a:avLst/>
          </a:prstGeom>
        </p:spPr>
        <p:txBody>
          <a:bodyPr vert="horz" wrap="square" lIns="0" tIns="16510" rIns="0" bIns="0" rtlCol="0">
            <a:spAutoFit/>
          </a:bodyPr>
          <a:lstStyle/>
          <a:p>
            <a:pPr marL="12700">
              <a:lnSpc>
                <a:spcPct val="100000"/>
              </a:lnSpc>
              <a:spcBef>
                <a:spcPts val="130"/>
              </a:spcBef>
            </a:pPr>
            <a:r>
              <a:rPr lang="en-US" sz="3400" b="1" spc="65" dirty="0" err="1">
                <a:solidFill>
                  <a:srgbClr val="3B3B3B"/>
                </a:solidFill>
                <a:latin typeface="Arial"/>
                <a:cs typeface="Arial"/>
              </a:rPr>
              <a:t>Astika</a:t>
            </a:r>
            <a:r>
              <a:rPr lang="en-US" sz="3400" b="1" spc="65" dirty="0">
                <a:solidFill>
                  <a:srgbClr val="3B3B3B"/>
                </a:solidFill>
                <a:latin typeface="Arial"/>
                <a:cs typeface="Arial"/>
              </a:rPr>
              <a:t> </a:t>
            </a:r>
            <a:r>
              <a:rPr lang="en-US" sz="3400" b="1" spc="65" dirty="0" err="1">
                <a:solidFill>
                  <a:srgbClr val="3B3B3B"/>
                </a:solidFill>
                <a:latin typeface="Arial"/>
                <a:cs typeface="Arial"/>
              </a:rPr>
              <a:t>Urmaliya</a:t>
            </a:r>
            <a:endParaRPr sz="3400" dirty="0">
              <a:latin typeface="Arial"/>
              <a:cs typeface="Arial"/>
            </a:endParaRPr>
          </a:p>
        </p:txBody>
      </p:sp>
      <p:grpSp>
        <p:nvGrpSpPr>
          <p:cNvPr id="14" name="object 14"/>
          <p:cNvGrpSpPr/>
          <p:nvPr/>
        </p:nvGrpSpPr>
        <p:grpSpPr>
          <a:xfrm>
            <a:off x="10949238" y="6853076"/>
            <a:ext cx="8600577" cy="1572028"/>
            <a:chOff x="10290673" y="7430911"/>
            <a:chExt cx="8990965" cy="1785620"/>
          </a:xfrm>
        </p:grpSpPr>
        <p:sp>
          <p:nvSpPr>
            <p:cNvPr id="15" name="object 15"/>
            <p:cNvSpPr/>
            <p:nvPr/>
          </p:nvSpPr>
          <p:spPr>
            <a:xfrm>
              <a:off x="10290673" y="7430911"/>
              <a:ext cx="8990965" cy="1785620"/>
            </a:xfrm>
            <a:custGeom>
              <a:avLst/>
              <a:gdLst/>
              <a:ahLst/>
              <a:cxnLst/>
              <a:rect l="l" t="t" r="r" b="b"/>
              <a:pathLst>
                <a:path w="8990965" h="1785620">
                  <a:moveTo>
                    <a:pt x="8256689" y="1785582"/>
                  </a:moveTo>
                  <a:lnTo>
                    <a:pt x="735943" y="1785582"/>
                  </a:lnTo>
                  <a:lnTo>
                    <a:pt x="687564" y="1784016"/>
                  </a:lnTo>
                  <a:lnTo>
                    <a:pt x="640011" y="1779385"/>
                  </a:lnTo>
                  <a:lnTo>
                    <a:pt x="593390" y="1771784"/>
                  </a:lnTo>
                  <a:lnTo>
                    <a:pt x="547799" y="1761311"/>
                  </a:lnTo>
                  <a:lnTo>
                    <a:pt x="503335" y="1748062"/>
                  </a:lnTo>
                  <a:lnTo>
                    <a:pt x="460094" y="1732136"/>
                  </a:lnTo>
                  <a:lnTo>
                    <a:pt x="418174" y="1713628"/>
                  </a:lnTo>
                  <a:lnTo>
                    <a:pt x="377672" y="1692635"/>
                  </a:lnTo>
                  <a:lnTo>
                    <a:pt x="338685" y="1669256"/>
                  </a:lnTo>
                  <a:lnTo>
                    <a:pt x="301308" y="1643585"/>
                  </a:lnTo>
                  <a:lnTo>
                    <a:pt x="265641" y="1615722"/>
                  </a:lnTo>
                  <a:lnTo>
                    <a:pt x="231779" y="1585762"/>
                  </a:lnTo>
                  <a:lnTo>
                    <a:pt x="199819" y="1553802"/>
                  </a:lnTo>
                  <a:lnTo>
                    <a:pt x="169859" y="1519940"/>
                  </a:lnTo>
                  <a:lnTo>
                    <a:pt x="141996" y="1484273"/>
                  </a:lnTo>
                  <a:lnTo>
                    <a:pt x="116326" y="1446897"/>
                  </a:lnTo>
                  <a:lnTo>
                    <a:pt x="92946" y="1407909"/>
                  </a:lnTo>
                  <a:lnTo>
                    <a:pt x="71954" y="1367407"/>
                  </a:lnTo>
                  <a:lnTo>
                    <a:pt x="53446" y="1325487"/>
                  </a:lnTo>
                  <a:lnTo>
                    <a:pt x="37519" y="1282246"/>
                  </a:lnTo>
                  <a:lnTo>
                    <a:pt x="24271" y="1237782"/>
                  </a:lnTo>
                  <a:lnTo>
                    <a:pt x="13797" y="1192191"/>
                  </a:lnTo>
                  <a:lnTo>
                    <a:pt x="6197" y="1145571"/>
                  </a:lnTo>
                  <a:lnTo>
                    <a:pt x="1565" y="1098017"/>
                  </a:lnTo>
                  <a:lnTo>
                    <a:pt x="0" y="1049628"/>
                  </a:lnTo>
                  <a:lnTo>
                    <a:pt x="0" y="735953"/>
                  </a:lnTo>
                  <a:lnTo>
                    <a:pt x="1565" y="687564"/>
                  </a:lnTo>
                  <a:lnTo>
                    <a:pt x="6197" y="640011"/>
                  </a:lnTo>
                  <a:lnTo>
                    <a:pt x="13797" y="593390"/>
                  </a:lnTo>
                  <a:lnTo>
                    <a:pt x="24271" y="547799"/>
                  </a:lnTo>
                  <a:lnTo>
                    <a:pt x="37519" y="503335"/>
                  </a:lnTo>
                  <a:lnTo>
                    <a:pt x="53446" y="460094"/>
                  </a:lnTo>
                  <a:lnTo>
                    <a:pt x="71954" y="418175"/>
                  </a:lnTo>
                  <a:lnTo>
                    <a:pt x="92946" y="377672"/>
                  </a:lnTo>
                  <a:lnTo>
                    <a:pt x="116326" y="338685"/>
                  </a:lnTo>
                  <a:lnTo>
                    <a:pt x="141996" y="301309"/>
                  </a:lnTo>
                  <a:lnTo>
                    <a:pt x="169859" y="265641"/>
                  </a:lnTo>
                  <a:lnTo>
                    <a:pt x="199819" y="231779"/>
                  </a:lnTo>
                  <a:lnTo>
                    <a:pt x="231779" y="199820"/>
                  </a:lnTo>
                  <a:lnTo>
                    <a:pt x="265641" y="169859"/>
                  </a:lnTo>
                  <a:lnTo>
                    <a:pt x="301308" y="141996"/>
                  </a:lnTo>
                  <a:lnTo>
                    <a:pt x="338685" y="116326"/>
                  </a:lnTo>
                  <a:lnTo>
                    <a:pt x="377672" y="92946"/>
                  </a:lnTo>
                  <a:lnTo>
                    <a:pt x="418174" y="71954"/>
                  </a:lnTo>
                  <a:lnTo>
                    <a:pt x="460094" y="53446"/>
                  </a:lnTo>
                  <a:lnTo>
                    <a:pt x="503335" y="37519"/>
                  </a:lnTo>
                  <a:lnTo>
                    <a:pt x="547799" y="24271"/>
                  </a:lnTo>
                  <a:lnTo>
                    <a:pt x="593390" y="13797"/>
                  </a:lnTo>
                  <a:lnTo>
                    <a:pt x="640011" y="6197"/>
                  </a:lnTo>
                  <a:lnTo>
                    <a:pt x="687564" y="1565"/>
                  </a:lnTo>
                  <a:lnTo>
                    <a:pt x="735953" y="0"/>
                  </a:lnTo>
                  <a:lnTo>
                    <a:pt x="8256679" y="0"/>
                  </a:lnTo>
                  <a:lnTo>
                    <a:pt x="8305069" y="1565"/>
                  </a:lnTo>
                  <a:lnTo>
                    <a:pt x="8352622" y="6197"/>
                  </a:lnTo>
                  <a:lnTo>
                    <a:pt x="8399243" y="13797"/>
                  </a:lnTo>
                  <a:lnTo>
                    <a:pt x="8444834" y="24271"/>
                  </a:lnTo>
                  <a:lnTo>
                    <a:pt x="8489298" y="37519"/>
                  </a:lnTo>
                  <a:lnTo>
                    <a:pt x="8532539" y="53446"/>
                  </a:lnTo>
                  <a:lnTo>
                    <a:pt x="8574459" y="71954"/>
                  </a:lnTo>
                  <a:lnTo>
                    <a:pt x="8614961" y="92946"/>
                  </a:lnTo>
                  <a:lnTo>
                    <a:pt x="8653949" y="116326"/>
                  </a:lnTo>
                  <a:lnTo>
                    <a:pt x="8691325" y="141996"/>
                  </a:lnTo>
                  <a:lnTo>
                    <a:pt x="8726993" y="169859"/>
                  </a:lnTo>
                  <a:lnTo>
                    <a:pt x="8760855" y="199820"/>
                  </a:lnTo>
                  <a:lnTo>
                    <a:pt x="8792814" y="231779"/>
                  </a:lnTo>
                  <a:lnTo>
                    <a:pt x="8822774" y="265641"/>
                  </a:lnTo>
                  <a:lnTo>
                    <a:pt x="8850638" y="301309"/>
                  </a:lnTo>
                  <a:lnTo>
                    <a:pt x="8876308" y="338685"/>
                  </a:lnTo>
                  <a:lnTo>
                    <a:pt x="8899688" y="377672"/>
                  </a:lnTo>
                  <a:lnTo>
                    <a:pt x="8920680" y="418175"/>
                  </a:lnTo>
                  <a:lnTo>
                    <a:pt x="8939188" y="460094"/>
                  </a:lnTo>
                  <a:lnTo>
                    <a:pt x="8955115" y="503335"/>
                  </a:lnTo>
                  <a:lnTo>
                    <a:pt x="8968363" y="547799"/>
                  </a:lnTo>
                  <a:lnTo>
                    <a:pt x="8978836" y="593390"/>
                  </a:lnTo>
                  <a:lnTo>
                    <a:pt x="8986437" y="640011"/>
                  </a:lnTo>
                  <a:lnTo>
                    <a:pt x="8990686" y="683633"/>
                  </a:lnTo>
                  <a:lnTo>
                    <a:pt x="8990686" y="1101949"/>
                  </a:lnTo>
                  <a:lnTo>
                    <a:pt x="8986437" y="1145571"/>
                  </a:lnTo>
                  <a:lnTo>
                    <a:pt x="8978836" y="1192191"/>
                  </a:lnTo>
                  <a:lnTo>
                    <a:pt x="8968363" y="1237782"/>
                  </a:lnTo>
                  <a:lnTo>
                    <a:pt x="8955115" y="1282246"/>
                  </a:lnTo>
                  <a:lnTo>
                    <a:pt x="8939188" y="1325487"/>
                  </a:lnTo>
                  <a:lnTo>
                    <a:pt x="8920680" y="1367407"/>
                  </a:lnTo>
                  <a:lnTo>
                    <a:pt x="8899688" y="1407909"/>
                  </a:lnTo>
                  <a:lnTo>
                    <a:pt x="8876308" y="1446897"/>
                  </a:lnTo>
                  <a:lnTo>
                    <a:pt x="8850638" y="1484273"/>
                  </a:lnTo>
                  <a:lnTo>
                    <a:pt x="8822774" y="1519940"/>
                  </a:lnTo>
                  <a:lnTo>
                    <a:pt x="8792814" y="1553802"/>
                  </a:lnTo>
                  <a:lnTo>
                    <a:pt x="8760855" y="1585762"/>
                  </a:lnTo>
                  <a:lnTo>
                    <a:pt x="8726993" y="1615722"/>
                  </a:lnTo>
                  <a:lnTo>
                    <a:pt x="8691325" y="1643585"/>
                  </a:lnTo>
                  <a:lnTo>
                    <a:pt x="8653949" y="1669256"/>
                  </a:lnTo>
                  <a:lnTo>
                    <a:pt x="8614961" y="1692635"/>
                  </a:lnTo>
                  <a:lnTo>
                    <a:pt x="8574459" y="1713628"/>
                  </a:lnTo>
                  <a:lnTo>
                    <a:pt x="8532539" y="1732136"/>
                  </a:lnTo>
                  <a:lnTo>
                    <a:pt x="8489298" y="1748062"/>
                  </a:lnTo>
                  <a:lnTo>
                    <a:pt x="8444834" y="1761311"/>
                  </a:lnTo>
                  <a:lnTo>
                    <a:pt x="8399243" y="1771784"/>
                  </a:lnTo>
                  <a:lnTo>
                    <a:pt x="8352622" y="1779385"/>
                  </a:lnTo>
                  <a:lnTo>
                    <a:pt x="8305069" y="1784016"/>
                  </a:lnTo>
                  <a:lnTo>
                    <a:pt x="8256689" y="1785582"/>
                  </a:lnTo>
                  <a:close/>
                </a:path>
              </a:pathLst>
            </a:custGeom>
            <a:solidFill>
              <a:srgbClr val="F7F7F7"/>
            </a:solidFill>
          </p:spPr>
          <p:txBody>
            <a:bodyPr wrap="square" lIns="0" tIns="0" rIns="0" bIns="0" rtlCol="0"/>
            <a:lstStyle/>
            <a:p>
              <a:endParaRPr/>
            </a:p>
          </p:txBody>
        </p:sp>
        <p:pic>
          <p:nvPicPr>
            <p:cNvPr id="16" name="object 16"/>
            <p:cNvPicPr/>
            <p:nvPr/>
          </p:nvPicPr>
          <p:blipFill>
            <a:blip r:embed="rId2" cstate="print"/>
            <a:stretch>
              <a:fillRect/>
            </a:stretch>
          </p:blipFill>
          <p:spPr>
            <a:xfrm>
              <a:off x="10533462" y="7650300"/>
              <a:ext cx="1444981" cy="1436006"/>
            </a:xfrm>
            <a:prstGeom prst="rect">
              <a:avLst/>
            </a:prstGeom>
          </p:spPr>
        </p:pic>
        <p:sp>
          <p:nvSpPr>
            <p:cNvPr id="17" name="object 17"/>
            <p:cNvSpPr/>
            <p:nvPr/>
          </p:nvSpPr>
          <p:spPr>
            <a:xfrm>
              <a:off x="10618682" y="7635396"/>
              <a:ext cx="1274541" cy="1436006"/>
            </a:xfrm>
            <a:custGeom>
              <a:avLst/>
              <a:gdLst/>
              <a:ahLst/>
              <a:cxnLst/>
              <a:rect l="l" t="t" r="r" b="b"/>
              <a:pathLst>
                <a:path w="1419859" h="1419859">
                  <a:moveTo>
                    <a:pt x="709678" y="1419356"/>
                  </a:moveTo>
                  <a:lnTo>
                    <a:pt x="661089" y="1417719"/>
                  </a:lnTo>
                  <a:lnTo>
                    <a:pt x="613379" y="1412878"/>
                  </a:lnTo>
                  <a:lnTo>
                    <a:pt x="566653" y="1404938"/>
                  </a:lnTo>
                  <a:lnTo>
                    <a:pt x="521018" y="1394006"/>
                  </a:lnTo>
                  <a:lnTo>
                    <a:pt x="476578" y="1380187"/>
                  </a:lnTo>
                  <a:lnTo>
                    <a:pt x="433439" y="1363586"/>
                  </a:lnTo>
                  <a:lnTo>
                    <a:pt x="391708" y="1344310"/>
                  </a:lnTo>
                  <a:lnTo>
                    <a:pt x="351490" y="1322464"/>
                  </a:lnTo>
                  <a:lnTo>
                    <a:pt x="312890" y="1298154"/>
                  </a:lnTo>
                  <a:lnTo>
                    <a:pt x="276015" y="1271486"/>
                  </a:lnTo>
                  <a:lnTo>
                    <a:pt x="240969" y="1242565"/>
                  </a:lnTo>
                  <a:lnTo>
                    <a:pt x="207860" y="1211496"/>
                  </a:lnTo>
                  <a:lnTo>
                    <a:pt x="176791" y="1178387"/>
                  </a:lnTo>
                  <a:lnTo>
                    <a:pt x="147870" y="1143341"/>
                  </a:lnTo>
                  <a:lnTo>
                    <a:pt x="121202" y="1106466"/>
                  </a:lnTo>
                  <a:lnTo>
                    <a:pt x="96891" y="1067866"/>
                  </a:lnTo>
                  <a:lnTo>
                    <a:pt x="75046" y="1027648"/>
                  </a:lnTo>
                  <a:lnTo>
                    <a:pt x="55770" y="985917"/>
                  </a:lnTo>
                  <a:lnTo>
                    <a:pt x="39169" y="942779"/>
                  </a:lnTo>
                  <a:lnTo>
                    <a:pt x="25350" y="898339"/>
                  </a:lnTo>
                  <a:lnTo>
                    <a:pt x="14418" y="852703"/>
                  </a:lnTo>
                  <a:lnTo>
                    <a:pt x="6478" y="805977"/>
                  </a:lnTo>
                  <a:lnTo>
                    <a:pt x="1637" y="758267"/>
                  </a:lnTo>
                  <a:lnTo>
                    <a:pt x="0" y="709678"/>
                  </a:lnTo>
                  <a:lnTo>
                    <a:pt x="1637" y="661089"/>
                  </a:lnTo>
                  <a:lnTo>
                    <a:pt x="6478" y="613379"/>
                  </a:lnTo>
                  <a:lnTo>
                    <a:pt x="14418" y="566653"/>
                  </a:lnTo>
                  <a:lnTo>
                    <a:pt x="25350" y="521017"/>
                  </a:lnTo>
                  <a:lnTo>
                    <a:pt x="39169" y="476577"/>
                  </a:lnTo>
                  <a:lnTo>
                    <a:pt x="55770" y="433439"/>
                  </a:lnTo>
                  <a:lnTo>
                    <a:pt x="75046" y="391708"/>
                  </a:lnTo>
                  <a:lnTo>
                    <a:pt x="96891" y="351490"/>
                  </a:lnTo>
                  <a:lnTo>
                    <a:pt x="121202" y="312890"/>
                  </a:lnTo>
                  <a:lnTo>
                    <a:pt x="147870" y="276015"/>
                  </a:lnTo>
                  <a:lnTo>
                    <a:pt x="176791" y="240969"/>
                  </a:lnTo>
                  <a:lnTo>
                    <a:pt x="207860" y="207860"/>
                  </a:lnTo>
                  <a:lnTo>
                    <a:pt x="240969" y="176791"/>
                  </a:lnTo>
                  <a:lnTo>
                    <a:pt x="276015" y="147870"/>
                  </a:lnTo>
                  <a:lnTo>
                    <a:pt x="312890" y="121201"/>
                  </a:lnTo>
                  <a:lnTo>
                    <a:pt x="351490" y="96891"/>
                  </a:lnTo>
                  <a:lnTo>
                    <a:pt x="391708" y="75046"/>
                  </a:lnTo>
                  <a:lnTo>
                    <a:pt x="433439" y="55770"/>
                  </a:lnTo>
                  <a:lnTo>
                    <a:pt x="476578" y="39169"/>
                  </a:lnTo>
                  <a:lnTo>
                    <a:pt x="521018" y="25350"/>
                  </a:lnTo>
                  <a:lnTo>
                    <a:pt x="566653" y="14418"/>
                  </a:lnTo>
                  <a:lnTo>
                    <a:pt x="613379" y="6478"/>
                  </a:lnTo>
                  <a:lnTo>
                    <a:pt x="661089" y="1637"/>
                  </a:lnTo>
                  <a:lnTo>
                    <a:pt x="709678" y="0"/>
                  </a:lnTo>
                  <a:lnTo>
                    <a:pt x="758267" y="1637"/>
                  </a:lnTo>
                  <a:lnTo>
                    <a:pt x="805977" y="6478"/>
                  </a:lnTo>
                  <a:lnTo>
                    <a:pt x="852703" y="14418"/>
                  </a:lnTo>
                  <a:lnTo>
                    <a:pt x="898339" y="25350"/>
                  </a:lnTo>
                  <a:lnTo>
                    <a:pt x="942779" y="39169"/>
                  </a:lnTo>
                  <a:lnTo>
                    <a:pt x="985917" y="55770"/>
                  </a:lnTo>
                  <a:lnTo>
                    <a:pt x="1027648" y="75046"/>
                  </a:lnTo>
                  <a:lnTo>
                    <a:pt x="1067867" y="96891"/>
                  </a:lnTo>
                  <a:lnTo>
                    <a:pt x="1106466" y="121201"/>
                  </a:lnTo>
                  <a:lnTo>
                    <a:pt x="1143342" y="147870"/>
                  </a:lnTo>
                  <a:lnTo>
                    <a:pt x="1178387" y="176791"/>
                  </a:lnTo>
                  <a:lnTo>
                    <a:pt x="1211497" y="207860"/>
                  </a:lnTo>
                  <a:lnTo>
                    <a:pt x="1242565" y="240969"/>
                  </a:lnTo>
                  <a:lnTo>
                    <a:pt x="1271486" y="276015"/>
                  </a:lnTo>
                  <a:lnTo>
                    <a:pt x="1298155" y="312890"/>
                  </a:lnTo>
                  <a:lnTo>
                    <a:pt x="1322465" y="351490"/>
                  </a:lnTo>
                  <a:lnTo>
                    <a:pt x="1344311" y="391708"/>
                  </a:lnTo>
                  <a:lnTo>
                    <a:pt x="1363587" y="433439"/>
                  </a:lnTo>
                  <a:lnTo>
                    <a:pt x="1380187" y="476577"/>
                  </a:lnTo>
                  <a:lnTo>
                    <a:pt x="1394006" y="521017"/>
                  </a:lnTo>
                  <a:lnTo>
                    <a:pt x="1404938" y="566653"/>
                  </a:lnTo>
                  <a:lnTo>
                    <a:pt x="1412878" y="613379"/>
                  </a:lnTo>
                  <a:lnTo>
                    <a:pt x="1417719" y="661089"/>
                  </a:lnTo>
                  <a:lnTo>
                    <a:pt x="1419356" y="709673"/>
                  </a:lnTo>
                  <a:lnTo>
                    <a:pt x="1417719" y="758267"/>
                  </a:lnTo>
                  <a:lnTo>
                    <a:pt x="1412878" y="805977"/>
                  </a:lnTo>
                  <a:lnTo>
                    <a:pt x="1404938" y="852703"/>
                  </a:lnTo>
                  <a:lnTo>
                    <a:pt x="1394006" y="898339"/>
                  </a:lnTo>
                  <a:lnTo>
                    <a:pt x="1380187" y="942779"/>
                  </a:lnTo>
                  <a:lnTo>
                    <a:pt x="1363587" y="985917"/>
                  </a:lnTo>
                  <a:lnTo>
                    <a:pt x="1344311" y="1027648"/>
                  </a:lnTo>
                  <a:lnTo>
                    <a:pt x="1322465" y="1067866"/>
                  </a:lnTo>
                  <a:lnTo>
                    <a:pt x="1298155" y="1106466"/>
                  </a:lnTo>
                  <a:lnTo>
                    <a:pt x="1271486" y="1143341"/>
                  </a:lnTo>
                  <a:lnTo>
                    <a:pt x="1242565" y="1178387"/>
                  </a:lnTo>
                  <a:lnTo>
                    <a:pt x="1211497" y="1211496"/>
                  </a:lnTo>
                  <a:lnTo>
                    <a:pt x="1178387" y="1242565"/>
                  </a:lnTo>
                  <a:lnTo>
                    <a:pt x="1143342" y="1271486"/>
                  </a:lnTo>
                  <a:lnTo>
                    <a:pt x="1106466" y="1298154"/>
                  </a:lnTo>
                  <a:lnTo>
                    <a:pt x="1067867" y="1322464"/>
                  </a:lnTo>
                  <a:lnTo>
                    <a:pt x="1027648" y="1344310"/>
                  </a:lnTo>
                  <a:lnTo>
                    <a:pt x="985917" y="1363586"/>
                  </a:lnTo>
                  <a:lnTo>
                    <a:pt x="942779" y="1380187"/>
                  </a:lnTo>
                  <a:lnTo>
                    <a:pt x="898339" y="1394006"/>
                  </a:lnTo>
                  <a:lnTo>
                    <a:pt x="852703" y="1404938"/>
                  </a:lnTo>
                  <a:lnTo>
                    <a:pt x="805977" y="1412878"/>
                  </a:lnTo>
                  <a:lnTo>
                    <a:pt x="758267" y="1417719"/>
                  </a:lnTo>
                  <a:lnTo>
                    <a:pt x="709678" y="1419356"/>
                  </a:lnTo>
                  <a:close/>
                </a:path>
              </a:pathLst>
            </a:custGeom>
            <a:solidFill>
              <a:srgbClr val="12245B"/>
            </a:solidFill>
          </p:spPr>
          <p:txBody>
            <a:bodyPr wrap="square" lIns="0" tIns="0" rIns="0" bIns="0" rtlCol="0"/>
            <a:lstStyle/>
            <a:p>
              <a:endParaRPr dirty="0"/>
            </a:p>
          </p:txBody>
        </p:sp>
      </p:grpSp>
      <p:sp>
        <p:nvSpPr>
          <p:cNvPr id="18" name="object 18"/>
          <p:cNvSpPr txBox="1"/>
          <p:nvPr/>
        </p:nvSpPr>
        <p:spPr>
          <a:xfrm>
            <a:off x="13166715" y="7116578"/>
            <a:ext cx="5650230" cy="548640"/>
          </a:xfrm>
          <a:prstGeom prst="rect">
            <a:avLst/>
          </a:prstGeom>
        </p:spPr>
        <p:txBody>
          <a:bodyPr vert="horz" wrap="square" lIns="0" tIns="16510" rIns="0" bIns="0" rtlCol="0">
            <a:spAutoFit/>
          </a:bodyPr>
          <a:lstStyle/>
          <a:p>
            <a:pPr marL="12700">
              <a:lnSpc>
                <a:spcPct val="100000"/>
              </a:lnSpc>
              <a:spcBef>
                <a:spcPts val="130"/>
              </a:spcBef>
            </a:pPr>
            <a:r>
              <a:rPr lang="en-US" sz="3400" b="1" spc="65" dirty="0">
                <a:solidFill>
                  <a:srgbClr val="3B3B3B"/>
                </a:solidFill>
                <a:latin typeface="Arial"/>
                <a:cs typeface="Arial"/>
              </a:rPr>
              <a:t>Shashank Patil</a:t>
            </a:r>
            <a:endParaRPr sz="3400" dirty="0">
              <a:latin typeface="Arial"/>
              <a:cs typeface="Arial"/>
            </a:endParaRPr>
          </a:p>
        </p:txBody>
      </p:sp>
      <p:grpSp>
        <p:nvGrpSpPr>
          <p:cNvPr id="20" name="object 20"/>
          <p:cNvGrpSpPr/>
          <p:nvPr/>
        </p:nvGrpSpPr>
        <p:grpSpPr>
          <a:xfrm>
            <a:off x="0" y="0"/>
            <a:ext cx="7607300" cy="11308715"/>
            <a:chOff x="0" y="0"/>
            <a:chExt cx="7607300" cy="11308715"/>
          </a:xfrm>
        </p:grpSpPr>
        <p:sp>
          <p:nvSpPr>
            <p:cNvPr id="27" name="object 27"/>
            <p:cNvSpPr/>
            <p:nvPr/>
          </p:nvSpPr>
          <p:spPr>
            <a:xfrm>
              <a:off x="0" y="0"/>
              <a:ext cx="7607300" cy="11308715"/>
            </a:xfrm>
            <a:custGeom>
              <a:avLst/>
              <a:gdLst/>
              <a:ahLst/>
              <a:cxnLst/>
              <a:rect l="l" t="t" r="r" b="b"/>
              <a:pathLst>
                <a:path w="7607300" h="11308715">
                  <a:moveTo>
                    <a:pt x="2863386" y="11308555"/>
                  </a:moveTo>
                  <a:lnTo>
                    <a:pt x="0" y="11308555"/>
                  </a:lnTo>
                  <a:lnTo>
                    <a:pt x="0" y="0"/>
                  </a:lnTo>
                  <a:lnTo>
                    <a:pt x="4639420" y="0"/>
                  </a:lnTo>
                  <a:lnTo>
                    <a:pt x="4756233" y="72687"/>
                  </a:lnTo>
                  <a:lnTo>
                    <a:pt x="4954515" y="199687"/>
                  </a:lnTo>
                  <a:lnTo>
                    <a:pt x="4993518" y="237787"/>
                  </a:lnTo>
                  <a:lnTo>
                    <a:pt x="5147299" y="339387"/>
                  </a:lnTo>
                  <a:lnTo>
                    <a:pt x="5185178" y="377487"/>
                  </a:lnTo>
                  <a:lnTo>
                    <a:pt x="5260247" y="428287"/>
                  </a:lnTo>
                  <a:lnTo>
                    <a:pt x="5297433" y="466387"/>
                  </a:lnTo>
                  <a:lnTo>
                    <a:pt x="5371101" y="517187"/>
                  </a:lnTo>
                  <a:lnTo>
                    <a:pt x="5407579" y="555287"/>
                  </a:lnTo>
                  <a:lnTo>
                    <a:pt x="5443819" y="580687"/>
                  </a:lnTo>
                  <a:lnTo>
                    <a:pt x="5479817" y="618787"/>
                  </a:lnTo>
                  <a:lnTo>
                    <a:pt x="5515574" y="644187"/>
                  </a:lnTo>
                  <a:lnTo>
                    <a:pt x="5551087" y="682287"/>
                  </a:lnTo>
                  <a:lnTo>
                    <a:pt x="5586354" y="707687"/>
                  </a:lnTo>
                  <a:lnTo>
                    <a:pt x="5621374" y="745787"/>
                  </a:lnTo>
                  <a:lnTo>
                    <a:pt x="5656145" y="771187"/>
                  </a:lnTo>
                  <a:lnTo>
                    <a:pt x="5724936" y="847387"/>
                  </a:lnTo>
                  <a:lnTo>
                    <a:pt x="5758952" y="872787"/>
                  </a:lnTo>
                  <a:lnTo>
                    <a:pt x="5792713" y="910887"/>
                  </a:lnTo>
                  <a:lnTo>
                    <a:pt x="5826217" y="936287"/>
                  </a:lnTo>
                  <a:lnTo>
                    <a:pt x="5925175" y="1050587"/>
                  </a:lnTo>
                  <a:lnTo>
                    <a:pt x="5957637" y="1075987"/>
                  </a:lnTo>
                  <a:lnTo>
                    <a:pt x="6053429" y="1190287"/>
                  </a:lnTo>
                  <a:lnTo>
                    <a:pt x="6084823" y="1215687"/>
                  </a:lnTo>
                  <a:lnTo>
                    <a:pt x="6237697" y="1406187"/>
                  </a:lnTo>
                  <a:lnTo>
                    <a:pt x="6383598" y="1596687"/>
                  </a:lnTo>
                  <a:lnTo>
                    <a:pt x="6522326" y="1787187"/>
                  </a:lnTo>
                  <a:lnTo>
                    <a:pt x="6628010" y="1939587"/>
                  </a:lnTo>
                  <a:lnTo>
                    <a:pt x="6653682" y="1990387"/>
                  </a:lnTo>
                  <a:lnTo>
                    <a:pt x="6753325" y="2142787"/>
                  </a:lnTo>
                  <a:lnTo>
                    <a:pt x="6777467" y="2193587"/>
                  </a:lnTo>
                  <a:lnTo>
                    <a:pt x="6824817" y="2269787"/>
                  </a:lnTo>
                  <a:lnTo>
                    <a:pt x="6848021" y="2320587"/>
                  </a:lnTo>
                  <a:lnTo>
                    <a:pt x="6893482" y="2396787"/>
                  </a:lnTo>
                  <a:lnTo>
                    <a:pt x="6915735" y="2447587"/>
                  </a:lnTo>
                  <a:lnTo>
                    <a:pt x="6959278" y="2523787"/>
                  </a:lnTo>
                  <a:lnTo>
                    <a:pt x="6980565" y="2574587"/>
                  </a:lnTo>
                  <a:lnTo>
                    <a:pt x="7022162" y="2650787"/>
                  </a:lnTo>
                  <a:lnTo>
                    <a:pt x="7042468" y="2701587"/>
                  </a:lnTo>
                  <a:lnTo>
                    <a:pt x="7062445" y="2739687"/>
                  </a:lnTo>
                  <a:lnTo>
                    <a:pt x="7082090" y="2790487"/>
                  </a:lnTo>
                  <a:lnTo>
                    <a:pt x="7101402" y="2828587"/>
                  </a:lnTo>
                  <a:lnTo>
                    <a:pt x="7120380" y="2879387"/>
                  </a:lnTo>
                  <a:lnTo>
                    <a:pt x="7139021" y="2917487"/>
                  </a:lnTo>
                  <a:lnTo>
                    <a:pt x="7157324" y="2968287"/>
                  </a:lnTo>
                  <a:lnTo>
                    <a:pt x="7175287" y="3006387"/>
                  </a:lnTo>
                  <a:lnTo>
                    <a:pt x="7192910" y="3057187"/>
                  </a:lnTo>
                  <a:lnTo>
                    <a:pt x="7210190" y="3095287"/>
                  </a:lnTo>
                  <a:lnTo>
                    <a:pt x="7243715" y="3196887"/>
                  </a:lnTo>
                  <a:lnTo>
                    <a:pt x="7259957" y="3234987"/>
                  </a:lnTo>
                  <a:lnTo>
                    <a:pt x="7291392" y="3336587"/>
                  </a:lnTo>
                  <a:lnTo>
                    <a:pt x="7306582" y="3374687"/>
                  </a:lnTo>
                  <a:lnTo>
                    <a:pt x="7321418" y="3425487"/>
                  </a:lnTo>
                  <a:lnTo>
                    <a:pt x="7335899" y="3463587"/>
                  </a:lnTo>
                  <a:lnTo>
                    <a:pt x="7377192" y="3615987"/>
                  </a:lnTo>
                  <a:lnTo>
                    <a:pt x="7390235" y="3654087"/>
                  </a:lnTo>
                  <a:lnTo>
                    <a:pt x="7415229" y="3755687"/>
                  </a:lnTo>
                  <a:lnTo>
                    <a:pt x="7427177" y="3793787"/>
                  </a:lnTo>
                  <a:lnTo>
                    <a:pt x="7438756" y="3844587"/>
                  </a:lnTo>
                  <a:lnTo>
                    <a:pt x="7471270" y="3996987"/>
                  </a:lnTo>
                  <a:lnTo>
                    <a:pt x="7481361" y="4035087"/>
                  </a:lnTo>
                  <a:lnTo>
                    <a:pt x="7500412" y="4136687"/>
                  </a:lnTo>
                  <a:lnTo>
                    <a:pt x="7526140" y="4289087"/>
                  </a:lnTo>
                  <a:lnTo>
                    <a:pt x="7533950" y="4327187"/>
                  </a:lnTo>
                  <a:lnTo>
                    <a:pt x="7548410" y="4428787"/>
                  </a:lnTo>
                  <a:lnTo>
                    <a:pt x="7567180" y="4581187"/>
                  </a:lnTo>
                  <a:lnTo>
                    <a:pt x="7582406" y="4733587"/>
                  </a:lnTo>
                  <a:lnTo>
                    <a:pt x="7594046" y="4885987"/>
                  </a:lnTo>
                  <a:lnTo>
                    <a:pt x="7602056" y="5038387"/>
                  </a:lnTo>
                  <a:lnTo>
                    <a:pt x="7606394" y="5190787"/>
                  </a:lnTo>
                  <a:lnTo>
                    <a:pt x="7607016" y="5343187"/>
                  </a:lnTo>
                  <a:lnTo>
                    <a:pt x="7603912" y="5495587"/>
                  </a:lnTo>
                  <a:lnTo>
                    <a:pt x="7597122" y="5647987"/>
                  </a:lnTo>
                  <a:lnTo>
                    <a:pt x="7586687" y="5800387"/>
                  </a:lnTo>
                  <a:lnTo>
                    <a:pt x="7572651" y="5952787"/>
                  </a:lnTo>
                  <a:lnTo>
                    <a:pt x="7567180" y="5990887"/>
                  </a:lnTo>
                  <a:lnTo>
                    <a:pt x="7555058" y="6092487"/>
                  </a:lnTo>
                  <a:lnTo>
                    <a:pt x="7533950" y="6244887"/>
                  </a:lnTo>
                  <a:lnTo>
                    <a:pt x="7509370" y="6397287"/>
                  </a:lnTo>
                  <a:lnTo>
                    <a:pt x="7500412" y="6435387"/>
                  </a:lnTo>
                  <a:lnTo>
                    <a:pt x="7491075" y="6486187"/>
                  </a:lnTo>
                  <a:lnTo>
                    <a:pt x="7460804" y="6638587"/>
                  </a:lnTo>
                  <a:lnTo>
                    <a:pt x="7449966" y="6676687"/>
                  </a:lnTo>
                  <a:lnTo>
                    <a:pt x="7415229" y="6829087"/>
                  </a:lnTo>
                  <a:lnTo>
                    <a:pt x="7402914" y="6867187"/>
                  </a:lnTo>
                  <a:lnTo>
                    <a:pt x="7363787" y="7019587"/>
                  </a:lnTo>
                  <a:lnTo>
                    <a:pt x="7350022" y="7057687"/>
                  </a:lnTo>
                  <a:lnTo>
                    <a:pt x="7321418" y="7159287"/>
                  </a:lnTo>
                  <a:lnTo>
                    <a:pt x="7306582" y="7197387"/>
                  </a:lnTo>
                  <a:lnTo>
                    <a:pt x="7275850" y="7298987"/>
                  </a:lnTo>
                  <a:lnTo>
                    <a:pt x="7259957" y="7337087"/>
                  </a:lnTo>
                  <a:lnTo>
                    <a:pt x="7243715" y="7387887"/>
                  </a:lnTo>
                  <a:lnTo>
                    <a:pt x="7227125" y="7425987"/>
                  </a:lnTo>
                  <a:lnTo>
                    <a:pt x="7210190" y="7476787"/>
                  </a:lnTo>
                  <a:lnTo>
                    <a:pt x="7192910" y="7514887"/>
                  </a:lnTo>
                  <a:lnTo>
                    <a:pt x="7157324" y="7616487"/>
                  </a:lnTo>
                  <a:lnTo>
                    <a:pt x="7139021" y="7654587"/>
                  </a:lnTo>
                  <a:lnTo>
                    <a:pt x="7120380" y="7705387"/>
                  </a:lnTo>
                  <a:lnTo>
                    <a:pt x="7101402" y="7743487"/>
                  </a:lnTo>
                  <a:lnTo>
                    <a:pt x="7082090" y="7794287"/>
                  </a:lnTo>
                  <a:lnTo>
                    <a:pt x="7042468" y="7870487"/>
                  </a:lnTo>
                  <a:lnTo>
                    <a:pt x="7022162" y="7921287"/>
                  </a:lnTo>
                  <a:lnTo>
                    <a:pt x="7001527" y="7959387"/>
                  </a:lnTo>
                  <a:lnTo>
                    <a:pt x="6980565" y="8010187"/>
                  </a:lnTo>
                  <a:lnTo>
                    <a:pt x="6959278" y="8048287"/>
                  </a:lnTo>
                  <a:lnTo>
                    <a:pt x="6937667" y="8099087"/>
                  </a:lnTo>
                  <a:lnTo>
                    <a:pt x="6893482" y="8175287"/>
                  </a:lnTo>
                  <a:lnTo>
                    <a:pt x="6870910" y="8226087"/>
                  </a:lnTo>
                  <a:lnTo>
                    <a:pt x="6801298" y="8340387"/>
                  </a:lnTo>
                  <a:lnTo>
                    <a:pt x="6777467" y="8391187"/>
                  </a:lnTo>
                  <a:lnTo>
                    <a:pt x="6704116" y="8505487"/>
                  </a:lnTo>
                  <a:lnTo>
                    <a:pt x="6679051" y="8556287"/>
                  </a:lnTo>
                  <a:lnTo>
                    <a:pt x="6653682" y="8594387"/>
                  </a:lnTo>
                  <a:lnTo>
                    <a:pt x="6549193" y="8746787"/>
                  </a:lnTo>
                  <a:lnTo>
                    <a:pt x="6522326" y="8797587"/>
                  </a:lnTo>
                  <a:lnTo>
                    <a:pt x="6495164" y="8835687"/>
                  </a:lnTo>
                  <a:lnTo>
                    <a:pt x="6354985" y="9026187"/>
                  </a:lnTo>
                  <a:lnTo>
                    <a:pt x="6207673" y="9216687"/>
                  </a:lnTo>
                  <a:lnTo>
                    <a:pt x="6177373" y="9242087"/>
                  </a:lnTo>
                  <a:lnTo>
                    <a:pt x="6021765" y="9432587"/>
                  </a:lnTo>
                  <a:lnTo>
                    <a:pt x="5989834" y="9457987"/>
                  </a:lnTo>
                  <a:lnTo>
                    <a:pt x="5892450" y="9572287"/>
                  </a:lnTo>
                  <a:lnTo>
                    <a:pt x="5859463" y="9597687"/>
                  </a:lnTo>
                  <a:lnTo>
                    <a:pt x="5792713" y="9673887"/>
                  </a:lnTo>
                  <a:lnTo>
                    <a:pt x="5758952" y="9699287"/>
                  </a:lnTo>
                  <a:lnTo>
                    <a:pt x="5724936" y="9737387"/>
                  </a:lnTo>
                  <a:lnTo>
                    <a:pt x="5690666" y="9762787"/>
                  </a:lnTo>
                  <a:lnTo>
                    <a:pt x="5621374" y="9838987"/>
                  </a:lnTo>
                  <a:lnTo>
                    <a:pt x="5586354" y="9864387"/>
                  </a:lnTo>
                  <a:lnTo>
                    <a:pt x="5551087" y="9902487"/>
                  </a:lnTo>
                  <a:lnTo>
                    <a:pt x="5515574" y="9927887"/>
                  </a:lnTo>
                  <a:lnTo>
                    <a:pt x="5479817" y="9965987"/>
                  </a:lnTo>
                  <a:lnTo>
                    <a:pt x="5443819" y="9991387"/>
                  </a:lnTo>
                  <a:lnTo>
                    <a:pt x="5407579" y="10029487"/>
                  </a:lnTo>
                  <a:lnTo>
                    <a:pt x="5334385" y="10080287"/>
                  </a:lnTo>
                  <a:lnTo>
                    <a:pt x="5297433" y="10118387"/>
                  </a:lnTo>
                  <a:lnTo>
                    <a:pt x="5222828" y="10169187"/>
                  </a:lnTo>
                  <a:lnTo>
                    <a:pt x="5185178" y="10207287"/>
                  </a:lnTo>
                  <a:lnTo>
                    <a:pt x="5070858" y="10283487"/>
                  </a:lnTo>
                  <a:lnTo>
                    <a:pt x="5032300" y="10321587"/>
                  </a:lnTo>
                  <a:lnTo>
                    <a:pt x="4836193" y="10448587"/>
                  </a:lnTo>
                  <a:lnTo>
                    <a:pt x="4593782" y="10600986"/>
                  </a:lnTo>
                  <a:lnTo>
                    <a:pt x="4343970" y="10753386"/>
                  </a:lnTo>
                  <a:lnTo>
                    <a:pt x="4301639" y="10766086"/>
                  </a:lnTo>
                  <a:lnTo>
                    <a:pt x="4216396" y="10816886"/>
                  </a:lnTo>
                  <a:lnTo>
                    <a:pt x="4173487" y="10829586"/>
                  </a:lnTo>
                  <a:lnTo>
                    <a:pt x="4087101" y="10880386"/>
                  </a:lnTo>
                  <a:lnTo>
                    <a:pt x="4043628" y="10893086"/>
                  </a:lnTo>
                  <a:lnTo>
                    <a:pt x="3956128" y="10943886"/>
                  </a:lnTo>
                  <a:lnTo>
                    <a:pt x="3912105" y="10956586"/>
                  </a:lnTo>
                  <a:lnTo>
                    <a:pt x="3867901" y="10981986"/>
                  </a:lnTo>
                  <a:lnTo>
                    <a:pt x="3823519" y="10994686"/>
                  </a:lnTo>
                  <a:lnTo>
                    <a:pt x="3778961" y="11020086"/>
                  </a:lnTo>
                  <a:lnTo>
                    <a:pt x="3689319" y="11045486"/>
                  </a:lnTo>
                  <a:lnTo>
                    <a:pt x="3644239" y="11070886"/>
                  </a:lnTo>
                  <a:lnTo>
                    <a:pt x="3598989" y="11083586"/>
                  </a:lnTo>
                  <a:lnTo>
                    <a:pt x="3553570" y="11108986"/>
                  </a:lnTo>
                  <a:lnTo>
                    <a:pt x="3416315" y="11147086"/>
                  </a:lnTo>
                  <a:lnTo>
                    <a:pt x="3370236" y="11172486"/>
                  </a:lnTo>
                  <a:lnTo>
                    <a:pt x="2863386" y="11308555"/>
                  </a:lnTo>
                  <a:close/>
                </a:path>
              </a:pathLst>
            </a:custGeom>
            <a:solidFill>
              <a:srgbClr val="D1ECFF"/>
            </a:solidFill>
          </p:spPr>
          <p:txBody>
            <a:bodyPr wrap="square" lIns="0" tIns="0" rIns="0" bIns="0" rtlCol="0"/>
            <a:lstStyle/>
            <a:p>
              <a:endParaRPr/>
            </a:p>
          </p:txBody>
        </p:sp>
        <p:pic>
          <p:nvPicPr>
            <p:cNvPr id="28" name="object 28"/>
            <p:cNvPicPr/>
            <p:nvPr/>
          </p:nvPicPr>
          <p:blipFill>
            <a:blip r:embed="rId3" cstate="print"/>
            <a:stretch>
              <a:fillRect/>
            </a:stretch>
          </p:blipFill>
          <p:spPr>
            <a:xfrm>
              <a:off x="95256" y="418788"/>
              <a:ext cx="7461997" cy="10635427"/>
            </a:xfrm>
            <a:prstGeom prst="rect">
              <a:avLst/>
            </a:prstGeom>
          </p:spPr>
        </p:pic>
        <p:sp>
          <p:nvSpPr>
            <p:cNvPr id="29" name="object 29"/>
            <p:cNvSpPr/>
            <p:nvPr/>
          </p:nvSpPr>
          <p:spPr>
            <a:xfrm>
              <a:off x="0" y="209013"/>
              <a:ext cx="6188710" cy="10464800"/>
            </a:xfrm>
            <a:custGeom>
              <a:avLst/>
              <a:gdLst/>
              <a:ahLst/>
              <a:cxnLst/>
              <a:rect l="l" t="t" r="r" b="b"/>
              <a:pathLst>
                <a:path w="6188710" h="10464800">
                  <a:moveTo>
                    <a:pt x="1471442" y="12699"/>
                  </a:moveTo>
                  <a:lnTo>
                    <a:pt x="416784" y="12699"/>
                  </a:lnTo>
                  <a:lnTo>
                    <a:pt x="464144" y="0"/>
                  </a:lnTo>
                  <a:lnTo>
                    <a:pt x="1424082" y="0"/>
                  </a:lnTo>
                  <a:lnTo>
                    <a:pt x="1471442" y="12699"/>
                  </a:lnTo>
                  <a:close/>
                </a:path>
                <a:path w="6188710" h="10464800">
                  <a:moveTo>
                    <a:pt x="1565789" y="25399"/>
                  </a:moveTo>
                  <a:lnTo>
                    <a:pt x="322437" y="25399"/>
                  </a:lnTo>
                  <a:lnTo>
                    <a:pt x="369548" y="12699"/>
                  </a:lnTo>
                  <a:lnTo>
                    <a:pt x="1518678" y="12699"/>
                  </a:lnTo>
                  <a:lnTo>
                    <a:pt x="1565789" y="25399"/>
                  </a:lnTo>
                  <a:close/>
                </a:path>
                <a:path w="6188710" h="10464800">
                  <a:moveTo>
                    <a:pt x="1752943" y="50799"/>
                  </a:moveTo>
                  <a:lnTo>
                    <a:pt x="135283" y="50799"/>
                  </a:lnTo>
                  <a:lnTo>
                    <a:pt x="228598" y="25399"/>
                  </a:lnTo>
                  <a:lnTo>
                    <a:pt x="1659628" y="25399"/>
                  </a:lnTo>
                  <a:lnTo>
                    <a:pt x="1752943" y="50799"/>
                  </a:lnTo>
                  <a:close/>
                </a:path>
                <a:path w="6188710" h="10464800">
                  <a:moveTo>
                    <a:pt x="1845719" y="63499"/>
                  </a:moveTo>
                  <a:lnTo>
                    <a:pt x="42507" y="63499"/>
                  </a:lnTo>
                  <a:lnTo>
                    <a:pt x="88827" y="50799"/>
                  </a:lnTo>
                  <a:lnTo>
                    <a:pt x="1799399" y="50799"/>
                  </a:lnTo>
                  <a:lnTo>
                    <a:pt x="1845719" y="63499"/>
                  </a:lnTo>
                  <a:close/>
                </a:path>
                <a:path w="6188710" h="10464800">
                  <a:moveTo>
                    <a:pt x="1891900" y="10388599"/>
                  </a:moveTo>
                  <a:lnTo>
                    <a:pt x="0" y="10388599"/>
                  </a:lnTo>
                  <a:lnTo>
                    <a:pt x="0" y="63499"/>
                  </a:lnTo>
                  <a:lnTo>
                    <a:pt x="1891900" y="63499"/>
                  </a:lnTo>
                  <a:lnTo>
                    <a:pt x="1983840" y="88899"/>
                  </a:lnTo>
                  <a:lnTo>
                    <a:pt x="2029594" y="88899"/>
                  </a:lnTo>
                  <a:lnTo>
                    <a:pt x="2740533" y="292099"/>
                  </a:lnTo>
                  <a:lnTo>
                    <a:pt x="2783550" y="317499"/>
                  </a:lnTo>
                  <a:lnTo>
                    <a:pt x="2869047" y="342899"/>
                  </a:lnTo>
                  <a:lnTo>
                    <a:pt x="2911524" y="368299"/>
                  </a:lnTo>
                  <a:lnTo>
                    <a:pt x="2995926" y="393699"/>
                  </a:lnTo>
                  <a:lnTo>
                    <a:pt x="3037846" y="419099"/>
                  </a:lnTo>
                  <a:lnTo>
                    <a:pt x="3079578" y="431799"/>
                  </a:lnTo>
                  <a:lnTo>
                    <a:pt x="3121118" y="457199"/>
                  </a:lnTo>
                  <a:lnTo>
                    <a:pt x="3162465" y="469899"/>
                  </a:lnTo>
                  <a:lnTo>
                    <a:pt x="3203617" y="495299"/>
                  </a:lnTo>
                  <a:lnTo>
                    <a:pt x="3244572" y="507999"/>
                  </a:lnTo>
                  <a:lnTo>
                    <a:pt x="3325884" y="558799"/>
                  </a:lnTo>
                  <a:lnTo>
                    <a:pt x="3366238" y="571499"/>
                  </a:lnTo>
                  <a:lnTo>
                    <a:pt x="3446330" y="622299"/>
                  </a:lnTo>
                  <a:lnTo>
                    <a:pt x="3486065" y="634999"/>
                  </a:lnTo>
                  <a:lnTo>
                    <a:pt x="3604001" y="711199"/>
                  </a:lnTo>
                  <a:lnTo>
                    <a:pt x="3642885" y="723899"/>
                  </a:lnTo>
                  <a:lnTo>
                    <a:pt x="3834002" y="850899"/>
                  </a:lnTo>
                  <a:lnTo>
                    <a:pt x="3982822" y="952499"/>
                  </a:lnTo>
                  <a:lnTo>
                    <a:pt x="4127890" y="1054099"/>
                  </a:lnTo>
                  <a:lnTo>
                    <a:pt x="4163557" y="1092199"/>
                  </a:lnTo>
                  <a:lnTo>
                    <a:pt x="4198980" y="1117599"/>
                  </a:lnTo>
                  <a:lnTo>
                    <a:pt x="4303766" y="1193799"/>
                  </a:lnTo>
                  <a:lnTo>
                    <a:pt x="4338195" y="1231899"/>
                  </a:lnTo>
                  <a:lnTo>
                    <a:pt x="4406290" y="1282699"/>
                  </a:lnTo>
                  <a:lnTo>
                    <a:pt x="4439953" y="1320799"/>
                  </a:lnTo>
                  <a:lnTo>
                    <a:pt x="4473357" y="1346199"/>
                  </a:lnTo>
                  <a:lnTo>
                    <a:pt x="4506500" y="1384299"/>
                  </a:lnTo>
                  <a:lnTo>
                    <a:pt x="4571996" y="1435099"/>
                  </a:lnTo>
                  <a:lnTo>
                    <a:pt x="4604346" y="1473199"/>
                  </a:lnTo>
                  <a:lnTo>
                    <a:pt x="4636427" y="1498599"/>
                  </a:lnTo>
                  <a:lnTo>
                    <a:pt x="4668238" y="1536699"/>
                  </a:lnTo>
                  <a:lnTo>
                    <a:pt x="4699776" y="1562099"/>
                  </a:lnTo>
                  <a:lnTo>
                    <a:pt x="4731041" y="1600199"/>
                  </a:lnTo>
                  <a:lnTo>
                    <a:pt x="4762030" y="1625599"/>
                  </a:lnTo>
                  <a:lnTo>
                    <a:pt x="4792741" y="1663699"/>
                  </a:lnTo>
                  <a:lnTo>
                    <a:pt x="4823172" y="1701799"/>
                  </a:lnTo>
                  <a:lnTo>
                    <a:pt x="4853322" y="1727199"/>
                  </a:lnTo>
                  <a:lnTo>
                    <a:pt x="4883188" y="1765299"/>
                  </a:lnTo>
                  <a:lnTo>
                    <a:pt x="4912769" y="1803399"/>
                  </a:lnTo>
                  <a:lnTo>
                    <a:pt x="4942063" y="1828799"/>
                  </a:lnTo>
                  <a:lnTo>
                    <a:pt x="4971068" y="1866899"/>
                  </a:lnTo>
                  <a:lnTo>
                    <a:pt x="4999782" y="1904999"/>
                  </a:lnTo>
                  <a:lnTo>
                    <a:pt x="5028203" y="1943099"/>
                  </a:lnTo>
                  <a:lnTo>
                    <a:pt x="5056329" y="1968499"/>
                  </a:lnTo>
                  <a:lnTo>
                    <a:pt x="5084159" y="2006599"/>
                  </a:lnTo>
                  <a:lnTo>
                    <a:pt x="5111691" y="2044699"/>
                  </a:lnTo>
                  <a:lnTo>
                    <a:pt x="5138921" y="2082799"/>
                  </a:lnTo>
                  <a:lnTo>
                    <a:pt x="5165850" y="2120899"/>
                  </a:lnTo>
                  <a:lnTo>
                    <a:pt x="5192475" y="2146299"/>
                  </a:lnTo>
                  <a:lnTo>
                    <a:pt x="5218793" y="2184399"/>
                  </a:lnTo>
                  <a:lnTo>
                    <a:pt x="5244804" y="2222499"/>
                  </a:lnTo>
                  <a:lnTo>
                    <a:pt x="5270505" y="2260599"/>
                  </a:lnTo>
                  <a:lnTo>
                    <a:pt x="5295894" y="2298699"/>
                  </a:lnTo>
                  <a:lnTo>
                    <a:pt x="5320969" y="2336799"/>
                  </a:lnTo>
                  <a:lnTo>
                    <a:pt x="5345730" y="2374899"/>
                  </a:lnTo>
                  <a:lnTo>
                    <a:pt x="5370173" y="2412999"/>
                  </a:lnTo>
                  <a:lnTo>
                    <a:pt x="5394296" y="2451099"/>
                  </a:lnTo>
                  <a:lnTo>
                    <a:pt x="5418099" y="2489199"/>
                  </a:lnTo>
                  <a:lnTo>
                    <a:pt x="5441579" y="2527299"/>
                  </a:lnTo>
                  <a:lnTo>
                    <a:pt x="5464734" y="2565399"/>
                  </a:lnTo>
                  <a:lnTo>
                    <a:pt x="5487562" y="2603499"/>
                  </a:lnTo>
                  <a:lnTo>
                    <a:pt x="5510061" y="2641599"/>
                  </a:lnTo>
                  <a:lnTo>
                    <a:pt x="5532230" y="2679699"/>
                  </a:lnTo>
                  <a:lnTo>
                    <a:pt x="5554067" y="2730499"/>
                  </a:lnTo>
                  <a:lnTo>
                    <a:pt x="5575569" y="2768599"/>
                  </a:lnTo>
                  <a:lnTo>
                    <a:pt x="5596736" y="2806699"/>
                  </a:lnTo>
                  <a:lnTo>
                    <a:pt x="5617564" y="2844799"/>
                  </a:lnTo>
                  <a:lnTo>
                    <a:pt x="5638053" y="2882899"/>
                  </a:lnTo>
                  <a:lnTo>
                    <a:pt x="5658199" y="2920999"/>
                  </a:lnTo>
                  <a:lnTo>
                    <a:pt x="5678002" y="2971799"/>
                  </a:lnTo>
                  <a:lnTo>
                    <a:pt x="5697460" y="3009899"/>
                  </a:lnTo>
                  <a:lnTo>
                    <a:pt x="5716569" y="3047999"/>
                  </a:lnTo>
                  <a:lnTo>
                    <a:pt x="5735330" y="3086099"/>
                  </a:lnTo>
                  <a:lnTo>
                    <a:pt x="5753740" y="3136899"/>
                  </a:lnTo>
                  <a:lnTo>
                    <a:pt x="5771796" y="3174999"/>
                  </a:lnTo>
                  <a:lnTo>
                    <a:pt x="5789498" y="3213099"/>
                  </a:lnTo>
                  <a:lnTo>
                    <a:pt x="5806842" y="3263899"/>
                  </a:lnTo>
                  <a:lnTo>
                    <a:pt x="5823828" y="3301999"/>
                  </a:lnTo>
                  <a:lnTo>
                    <a:pt x="5840453" y="3340099"/>
                  </a:lnTo>
                  <a:lnTo>
                    <a:pt x="5856716" y="3390899"/>
                  </a:lnTo>
                  <a:lnTo>
                    <a:pt x="5872614" y="3428999"/>
                  </a:lnTo>
                  <a:lnTo>
                    <a:pt x="5888147" y="3479799"/>
                  </a:lnTo>
                  <a:lnTo>
                    <a:pt x="5903311" y="3517899"/>
                  </a:lnTo>
                  <a:lnTo>
                    <a:pt x="5918105" y="3555999"/>
                  </a:lnTo>
                  <a:lnTo>
                    <a:pt x="5932527" y="3606799"/>
                  </a:lnTo>
                  <a:lnTo>
                    <a:pt x="5946575" y="3644899"/>
                  </a:lnTo>
                  <a:lnTo>
                    <a:pt x="5960248" y="3695699"/>
                  </a:lnTo>
                  <a:lnTo>
                    <a:pt x="5973543" y="3733799"/>
                  </a:lnTo>
                  <a:lnTo>
                    <a:pt x="5986459" y="3784599"/>
                  </a:lnTo>
                  <a:lnTo>
                    <a:pt x="5998993" y="3822699"/>
                  </a:lnTo>
                  <a:lnTo>
                    <a:pt x="6011144" y="3873499"/>
                  </a:lnTo>
                  <a:lnTo>
                    <a:pt x="6022910" y="3911599"/>
                  </a:lnTo>
                  <a:lnTo>
                    <a:pt x="6034289" y="3962399"/>
                  </a:lnTo>
                  <a:lnTo>
                    <a:pt x="6045280" y="4000499"/>
                  </a:lnTo>
                  <a:lnTo>
                    <a:pt x="6055879" y="4051299"/>
                  </a:lnTo>
                  <a:lnTo>
                    <a:pt x="6066086" y="4102099"/>
                  </a:lnTo>
                  <a:lnTo>
                    <a:pt x="6075899" y="4140199"/>
                  </a:lnTo>
                  <a:lnTo>
                    <a:pt x="6085315" y="4190999"/>
                  </a:lnTo>
                  <a:lnTo>
                    <a:pt x="6094332" y="4229099"/>
                  </a:lnTo>
                  <a:lnTo>
                    <a:pt x="6102950" y="4279899"/>
                  </a:lnTo>
                  <a:lnTo>
                    <a:pt x="6111166" y="4330699"/>
                  </a:lnTo>
                  <a:lnTo>
                    <a:pt x="6118977" y="4368799"/>
                  </a:lnTo>
                  <a:lnTo>
                    <a:pt x="6126383" y="4419599"/>
                  </a:lnTo>
                  <a:lnTo>
                    <a:pt x="6133382" y="4470399"/>
                  </a:lnTo>
                  <a:lnTo>
                    <a:pt x="6139970" y="4508499"/>
                  </a:lnTo>
                  <a:lnTo>
                    <a:pt x="6146148" y="4559299"/>
                  </a:lnTo>
                  <a:lnTo>
                    <a:pt x="6151912" y="4610099"/>
                  </a:lnTo>
                  <a:lnTo>
                    <a:pt x="6157261" y="4648199"/>
                  </a:lnTo>
                  <a:lnTo>
                    <a:pt x="6162192" y="4698999"/>
                  </a:lnTo>
                  <a:lnTo>
                    <a:pt x="6166705" y="4749799"/>
                  </a:lnTo>
                  <a:lnTo>
                    <a:pt x="6170797" y="4800599"/>
                  </a:lnTo>
                  <a:lnTo>
                    <a:pt x="6174466" y="4838699"/>
                  </a:lnTo>
                  <a:lnTo>
                    <a:pt x="6177710" y="4889499"/>
                  </a:lnTo>
                  <a:lnTo>
                    <a:pt x="6180529" y="4940299"/>
                  </a:lnTo>
                  <a:lnTo>
                    <a:pt x="6182918" y="4991099"/>
                  </a:lnTo>
                  <a:lnTo>
                    <a:pt x="6184878" y="5029199"/>
                  </a:lnTo>
                  <a:lnTo>
                    <a:pt x="6186405" y="5079999"/>
                  </a:lnTo>
                  <a:lnTo>
                    <a:pt x="6187498" y="5130799"/>
                  </a:lnTo>
                  <a:lnTo>
                    <a:pt x="6188155" y="5181599"/>
                  </a:lnTo>
                  <a:lnTo>
                    <a:pt x="6188375" y="5245099"/>
                  </a:lnTo>
                  <a:lnTo>
                    <a:pt x="6188155" y="5270499"/>
                  </a:lnTo>
                  <a:lnTo>
                    <a:pt x="6187498" y="5321299"/>
                  </a:lnTo>
                  <a:lnTo>
                    <a:pt x="6186405" y="5372099"/>
                  </a:lnTo>
                  <a:lnTo>
                    <a:pt x="6184878" y="5422899"/>
                  </a:lnTo>
                  <a:lnTo>
                    <a:pt x="6182918" y="5473699"/>
                  </a:lnTo>
                  <a:lnTo>
                    <a:pt x="6180529" y="5511799"/>
                  </a:lnTo>
                  <a:lnTo>
                    <a:pt x="6177710" y="5562599"/>
                  </a:lnTo>
                  <a:lnTo>
                    <a:pt x="6174466" y="5613399"/>
                  </a:lnTo>
                  <a:lnTo>
                    <a:pt x="6170797" y="5664199"/>
                  </a:lnTo>
                  <a:lnTo>
                    <a:pt x="6166705" y="5702299"/>
                  </a:lnTo>
                  <a:lnTo>
                    <a:pt x="6162192" y="5753099"/>
                  </a:lnTo>
                  <a:lnTo>
                    <a:pt x="6157261" y="5803899"/>
                  </a:lnTo>
                  <a:lnTo>
                    <a:pt x="6151912" y="5854699"/>
                  </a:lnTo>
                  <a:lnTo>
                    <a:pt x="6146148" y="5892799"/>
                  </a:lnTo>
                  <a:lnTo>
                    <a:pt x="6139970" y="5943599"/>
                  </a:lnTo>
                  <a:lnTo>
                    <a:pt x="6133382" y="5994399"/>
                  </a:lnTo>
                  <a:lnTo>
                    <a:pt x="6126383" y="6032499"/>
                  </a:lnTo>
                  <a:lnTo>
                    <a:pt x="6118977" y="6083299"/>
                  </a:lnTo>
                  <a:lnTo>
                    <a:pt x="6111166" y="6134099"/>
                  </a:lnTo>
                  <a:lnTo>
                    <a:pt x="6102950" y="6172199"/>
                  </a:lnTo>
                  <a:lnTo>
                    <a:pt x="6094332" y="6222999"/>
                  </a:lnTo>
                  <a:lnTo>
                    <a:pt x="6085315" y="6261099"/>
                  </a:lnTo>
                  <a:lnTo>
                    <a:pt x="6075899" y="6311899"/>
                  </a:lnTo>
                  <a:lnTo>
                    <a:pt x="6066086" y="6362699"/>
                  </a:lnTo>
                  <a:lnTo>
                    <a:pt x="6055879" y="6400799"/>
                  </a:lnTo>
                  <a:lnTo>
                    <a:pt x="6045280" y="6451599"/>
                  </a:lnTo>
                  <a:lnTo>
                    <a:pt x="6034289" y="6489699"/>
                  </a:lnTo>
                  <a:lnTo>
                    <a:pt x="6022910" y="6540499"/>
                  </a:lnTo>
                  <a:lnTo>
                    <a:pt x="6011144" y="6578599"/>
                  </a:lnTo>
                  <a:lnTo>
                    <a:pt x="5998993" y="6629399"/>
                  </a:lnTo>
                  <a:lnTo>
                    <a:pt x="5986459" y="6667499"/>
                  </a:lnTo>
                  <a:lnTo>
                    <a:pt x="5973543" y="6718299"/>
                  </a:lnTo>
                  <a:lnTo>
                    <a:pt x="5960248" y="6756399"/>
                  </a:lnTo>
                  <a:lnTo>
                    <a:pt x="5946575" y="6807199"/>
                  </a:lnTo>
                  <a:lnTo>
                    <a:pt x="5932527" y="6845299"/>
                  </a:lnTo>
                  <a:lnTo>
                    <a:pt x="5918105" y="6896099"/>
                  </a:lnTo>
                  <a:lnTo>
                    <a:pt x="5903311" y="6934199"/>
                  </a:lnTo>
                  <a:lnTo>
                    <a:pt x="5888147" y="6984999"/>
                  </a:lnTo>
                  <a:lnTo>
                    <a:pt x="5872614" y="7023099"/>
                  </a:lnTo>
                  <a:lnTo>
                    <a:pt x="5856716" y="7061199"/>
                  </a:lnTo>
                  <a:lnTo>
                    <a:pt x="5840453" y="7111999"/>
                  </a:lnTo>
                  <a:lnTo>
                    <a:pt x="5823828" y="7150099"/>
                  </a:lnTo>
                  <a:lnTo>
                    <a:pt x="5806842" y="7188199"/>
                  </a:lnTo>
                  <a:lnTo>
                    <a:pt x="5789498" y="7238999"/>
                  </a:lnTo>
                  <a:lnTo>
                    <a:pt x="5771796" y="7277099"/>
                  </a:lnTo>
                  <a:lnTo>
                    <a:pt x="5753740" y="7315199"/>
                  </a:lnTo>
                  <a:lnTo>
                    <a:pt x="5735330" y="7365999"/>
                  </a:lnTo>
                  <a:lnTo>
                    <a:pt x="5716569" y="7404099"/>
                  </a:lnTo>
                  <a:lnTo>
                    <a:pt x="5697460" y="7442199"/>
                  </a:lnTo>
                  <a:lnTo>
                    <a:pt x="5678002" y="7480299"/>
                  </a:lnTo>
                  <a:lnTo>
                    <a:pt x="5658199" y="7531099"/>
                  </a:lnTo>
                  <a:lnTo>
                    <a:pt x="5638053" y="7569199"/>
                  </a:lnTo>
                  <a:lnTo>
                    <a:pt x="5617564" y="7607299"/>
                  </a:lnTo>
                  <a:lnTo>
                    <a:pt x="5596736" y="7645399"/>
                  </a:lnTo>
                  <a:lnTo>
                    <a:pt x="5575569" y="7683499"/>
                  </a:lnTo>
                  <a:lnTo>
                    <a:pt x="5554067" y="7734299"/>
                  </a:lnTo>
                  <a:lnTo>
                    <a:pt x="5532230" y="7772399"/>
                  </a:lnTo>
                  <a:lnTo>
                    <a:pt x="5510061" y="7810499"/>
                  </a:lnTo>
                  <a:lnTo>
                    <a:pt x="5487562" y="7848599"/>
                  </a:lnTo>
                  <a:lnTo>
                    <a:pt x="5464734" y="7886699"/>
                  </a:lnTo>
                  <a:lnTo>
                    <a:pt x="5441579" y="7924799"/>
                  </a:lnTo>
                  <a:lnTo>
                    <a:pt x="5418099" y="7962899"/>
                  </a:lnTo>
                  <a:lnTo>
                    <a:pt x="5394296" y="8000999"/>
                  </a:lnTo>
                  <a:lnTo>
                    <a:pt x="5370173" y="8039099"/>
                  </a:lnTo>
                  <a:lnTo>
                    <a:pt x="5345730" y="8077199"/>
                  </a:lnTo>
                  <a:lnTo>
                    <a:pt x="5320969" y="8115299"/>
                  </a:lnTo>
                  <a:lnTo>
                    <a:pt x="5295894" y="8153399"/>
                  </a:lnTo>
                  <a:lnTo>
                    <a:pt x="5270505" y="8191499"/>
                  </a:lnTo>
                  <a:lnTo>
                    <a:pt x="5244804" y="8229599"/>
                  </a:lnTo>
                  <a:lnTo>
                    <a:pt x="5218793" y="8267699"/>
                  </a:lnTo>
                  <a:lnTo>
                    <a:pt x="5192475" y="8305799"/>
                  </a:lnTo>
                  <a:lnTo>
                    <a:pt x="5165850" y="8343899"/>
                  </a:lnTo>
                  <a:lnTo>
                    <a:pt x="5138921" y="8369299"/>
                  </a:lnTo>
                  <a:lnTo>
                    <a:pt x="5111691" y="8407399"/>
                  </a:lnTo>
                  <a:lnTo>
                    <a:pt x="5084159" y="8445499"/>
                  </a:lnTo>
                  <a:lnTo>
                    <a:pt x="5056329" y="8483599"/>
                  </a:lnTo>
                  <a:lnTo>
                    <a:pt x="5028203" y="8521699"/>
                  </a:lnTo>
                  <a:lnTo>
                    <a:pt x="4999782" y="8547099"/>
                  </a:lnTo>
                  <a:lnTo>
                    <a:pt x="4971068" y="8585199"/>
                  </a:lnTo>
                  <a:lnTo>
                    <a:pt x="4942063" y="8623299"/>
                  </a:lnTo>
                  <a:lnTo>
                    <a:pt x="4912769" y="8661399"/>
                  </a:lnTo>
                  <a:lnTo>
                    <a:pt x="4883188" y="8686799"/>
                  </a:lnTo>
                  <a:lnTo>
                    <a:pt x="4853322" y="8724899"/>
                  </a:lnTo>
                  <a:lnTo>
                    <a:pt x="4823172" y="8750299"/>
                  </a:lnTo>
                  <a:lnTo>
                    <a:pt x="4792741" y="8788399"/>
                  </a:lnTo>
                  <a:lnTo>
                    <a:pt x="4762030" y="8826499"/>
                  </a:lnTo>
                  <a:lnTo>
                    <a:pt x="4731041" y="8851899"/>
                  </a:lnTo>
                  <a:lnTo>
                    <a:pt x="4699776" y="8889999"/>
                  </a:lnTo>
                  <a:lnTo>
                    <a:pt x="4668238" y="8915399"/>
                  </a:lnTo>
                  <a:lnTo>
                    <a:pt x="4636427" y="8953499"/>
                  </a:lnTo>
                  <a:lnTo>
                    <a:pt x="4604346" y="8978899"/>
                  </a:lnTo>
                  <a:lnTo>
                    <a:pt x="4571996" y="9016999"/>
                  </a:lnTo>
                  <a:lnTo>
                    <a:pt x="4539380" y="9042399"/>
                  </a:lnTo>
                  <a:lnTo>
                    <a:pt x="4506500" y="9080499"/>
                  </a:lnTo>
                  <a:lnTo>
                    <a:pt x="4439953" y="9131299"/>
                  </a:lnTo>
                  <a:lnTo>
                    <a:pt x="4406290" y="9169399"/>
                  </a:lnTo>
                  <a:lnTo>
                    <a:pt x="4338195" y="9220199"/>
                  </a:lnTo>
                  <a:lnTo>
                    <a:pt x="4303766" y="9258299"/>
                  </a:lnTo>
                  <a:lnTo>
                    <a:pt x="4198980" y="9334499"/>
                  </a:lnTo>
                  <a:lnTo>
                    <a:pt x="4163557" y="9372599"/>
                  </a:lnTo>
                  <a:lnTo>
                    <a:pt x="4091981" y="9423399"/>
                  </a:lnTo>
                  <a:lnTo>
                    <a:pt x="3945964" y="9524999"/>
                  </a:lnTo>
                  <a:lnTo>
                    <a:pt x="3796225" y="9626599"/>
                  </a:lnTo>
                  <a:lnTo>
                    <a:pt x="3604001" y="9753599"/>
                  </a:lnTo>
                  <a:lnTo>
                    <a:pt x="3564902" y="9766299"/>
                  </a:lnTo>
                  <a:lnTo>
                    <a:pt x="3446330" y="9842499"/>
                  </a:lnTo>
                  <a:lnTo>
                    <a:pt x="3406387" y="9855199"/>
                  </a:lnTo>
                  <a:lnTo>
                    <a:pt x="3325884" y="9905999"/>
                  </a:lnTo>
                  <a:lnTo>
                    <a:pt x="3285328" y="9918699"/>
                  </a:lnTo>
                  <a:lnTo>
                    <a:pt x="3244572" y="9944099"/>
                  </a:lnTo>
                  <a:lnTo>
                    <a:pt x="3203617" y="9956799"/>
                  </a:lnTo>
                  <a:lnTo>
                    <a:pt x="3162465" y="9982199"/>
                  </a:lnTo>
                  <a:lnTo>
                    <a:pt x="3121118" y="9994899"/>
                  </a:lnTo>
                  <a:lnTo>
                    <a:pt x="3079578" y="10020299"/>
                  </a:lnTo>
                  <a:lnTo>
                    <a:pt x="3037846" y="10032999"/>
                  </a:lnTo>
                  <a:lnTo>
                    <a:pt x="2995926" y="10058399"/>
                  </a:lnTo>
                  <a:lnTo>
                    <a:pt x="2911524" y="10083799"/>
                  </a:lnTo>
                  <a:lnTo>
                    <a:pt x="2869047" y="10109199"/>
                  </a:lnTo>
                  <a:lnTo>
                    <a:pt x="2783550" y="10134599"/>
                  </a:lnTo>
                  <a:lnTo>
                    <a:pt x="2740533" y="10159999"/>
                  </a:lnTo>
                  <a:lnTo>
                    <a:pt x="2522845" y="10223499"/>
                  </a:lnTo>
                  <a:lnTo>
                    <a:pt x="2478800" y="10248899"/>
                  </a:lnTo>
                  <a:lnTo>
                    <a:pt x="2300990" y="10299699"/>
                  </a:lnTo>
                  <a:lnTo>
                    <a:pt x="2256140" y="10299699"/>
                  </a:lnTo>
                  <a:lnTo>
                    <a:pt x="2029594" y="10363199"/>
                  </a:lnTo>
                  <a:lnTo>
                    <a:pt x="1983840" y="10363199"/>
                  </a:lnTo>
                  <a:lnTo>
                    <a:pt x="1891900" y="10388599"/>
                  </a:lnTo>
                  <a:close/>
                </a:path>
                <a:path w="6188710" h="10464800">
                  <a:moveTo>
                    <a:pt x="1752943" y="10413999"/>
                  </a:moveTo>
                  <a:lnTo>
                    <a:pt x="135283" y="10413999"/>
                  </a:lnTo>
                  <a:lnTo>
                    <a:pt x="42507" y="10388599"/>
                  </a:lnTo>
                  <a:lnTo>
                    <a:pt x="1845719" y="10388599"/>
                  </a:lnTo>
                  <a:lnTo>
                    <a:pt x="1752943" y="10413999"/>
                  </a:lnTo>
                  <a:close/>
                </a:path>
                <a:path w="6188710" h="10464800">
                  <a:moveTo>
                    <a:pt x="1659628" y="10426699"/>
                  </a:moveTo>
                  <a:lnTo>
                    <a:pt x="228598" y="10426699"/>
                  </a:lnTo>
                  <a:lnTo>
                    <a:pt x="181874" y="10413999"/>
                  </a:lnTo>
                  <a:lnTo>
                    <a:pt x="1706352" y="10413999"/>
                  </a:lnTo>
                  <a:lnTo>
                    <a:pt x="1659628" y="10426699"/>
                  </a:lnTo>
                  <a:close/>
                </a:path>
                <a:path w="6188710" h="10464800">
                  <a:moveTo>
                    <a:pt x="1565789" y="10439399"/>
                  </a:moveTo>
                  <a:lnTo>
                    <a:pt x="322437" y="10439399"/>
                  </a:lnTo>
                  <a:lnTo>
                    <a:pt x="275453" y="10426699"/>
                  </a:lnTo>
                  <a:lnTo>
                    <a:pt x="1612773" y="10426699"/>
                  </a:lnTo>
                  <a:lnTo>
                    <a:pt x="1565789" y="10439399"/>
                  </a:lnTo>
                  <a:close/>
                </a:path>
                <a:path w="6188710" h="10464800">
                  <a:moveTo>
                    <a:pt x="1424082" y="10452099"/>
                  </a:moveTo>
                  <a:lnTo>
                    <a:pt x="464144" y="10452099"/>
                  </a:lnTo>
                  <a:lnTo>
                    <a:pt x="416784" y="10439399"/>
                  </a:lnTo>
                  <a:lnTo>
                    <a:pt x="1471442" y="10439399"/>
                  </a:lnTo>
                  <a:lnTo>
                    <a:pt x="1424082" y="10452099"/>
                  </a:lnTo>
                  <a:close/>
                </a:path>
                <a:path w="6188710" h="10464800">
                  <a:moveTo>
                    <a:pt x="1281283" y="10464799"/>
                  </a:moveTo>
                  <a:lnTo>
                    <a:pt x="606943" y="10464799"/>
                  </a:lnTo>
                  <a:lnTo>
                    <a:pt x="559226" y="10452099"/>
                  </a:lnTo>
                  <a:lnTo>
                    <a:pt x="1329000" y="10452099"/>
                  </a:lnTo>
                  <a:lnTo>
                    <a:pt x="1281283" y="10464799"/>
                  </a:lnTo>
                  <a:close/>
                </a:path>
              </a:pathLst>
            </a:custGeom>
            <a:solidFill>
              <a:srgbClr val="12245B"/>
            </a:solidFill>
          </p:spPr>
          <p:txBody>
            <a:bodyPr wrap="square" lIns="0" tIns="0" rIns="0" bIns="0" rtlCol="0"/>
            <a:lstStyle/>
            <a:p>
              <a:endParaRPr/>
            </a:p>
          </p:txBody>
        </p:sp>
      </p:grpSp>
      <p:sp>
        <p:nvSpPr>
          <p:cNvPr id="30" name="object 30"/>
          <p:cNvSpPr txBox="1"/>
          <p:nvPr/>
        </p:nvSpPr>
        <p:spPr>
          <a:xfrm>
            <a:off x="921016" y="4127724"/>
            <a:ext cx="3623310" cy="1995354"/>
          </a:xfrm>
          <a:prstGeom prst="rect">
            <a:avLst/>
          </a:prstGeom>
        </p:spPr>
        <p:txBody>
          <a:bodyPr vert="horz" wrap="square" lIns="0" tIns="12700" rIns="0" bIns="0" rtlCol="0">
            <a:spAutoFit/>
          </a:bodyPr>
          <a:lstStyle/>
          <a:p>
            <a:pPr marL="12700" marR="5080" indent="488315">
              <a:lnSpc>
                <a:spcPct val="115100"/>
              </a:lnSpc>
              <a:spcBef>
                <a:spcPts val="100"/>
              </a:spcBef>
            </a:pPr>
            <a:r>
              <a:rPr sz="5850" b="1" spc="-170" dirty="0">
                <a:solidFill>
                  <a:schemeClr val="accent6"/>
                </a:solidFill>
                <a:latin typeface="Arial"/>
                <a:cs typeface="Arial"/>
              </a:rPr>
              <a:t>GROUP </a:t>
            </a:r>
            <a:r>
              <a:rPr sz="5850" b="1" spc="-165" dirty="0">
                <a:solidFill>
                  <a:schemeClr val="accent6"/>
                </a:solidFill>
                <a:latin typeface="Arial"/>
                <a:cs typeface="Arial"/>
              </a:rPr>
              <a:t> </a:t>
            </a:r>
            <a:r>
              <a:rPr sz="5850" b="1" spc="490" dirty="0">
                <a:solidFill>
                  <a:schemeClr val="accent6"/>
                </a:solidFill>
                <a:latin typeface="Arial"/>
                <a:cs typeface="Arial"/>
              </a:rPr>
              <a:t>M</a:t>
            </a:r>
            <a:r>
              <a:rPr sz="5850" b="1" spc="-745" dirty="0">
                <a:solidFill>
                  <a:schemeClr val="accent6"/>
                </a:solidFill>
                <a:latin typeface="Arial"/>
                <a:cs typeface="Arial"/>
              </a:rPr>
              <a:t>E</a:t>
            </a:r>
            <a:r>
              <a:rPr sz="5850" b="1" spc="490" dirty="0">
                <a:solidFill>
                  <a:schemeClr val="accent6"/>
                </a:solidFill>
                <a:latin typeface="Arial"/>
                <a:cs typeface="Arial"/>
              </a:rPr>
              <a:t>M</a:t>
            </a:r>
            <a:r>
              <a:rPr sz="5850" b="1" spc="-380" dirty="0">
                <a:solidFill>
                  <a:schemeClr val="accent6"/>
                </a:solidFill>
                <a:latin typeface="Arial"/>
                <a:cs typeface="Arial"/>
              </a:rPr>
              <a:t>B</a:t>
            </a:r>
            <a:r>
              <a:rPr sz="5850" b="1" spc="-745" dirty="0">
                <a:solidFill>
                  <a:schemeClr val="accent6"/>
                </a:solidFill>
                <a:latin typeface="Arial"/>
                <a:cs typeface="Arial"/>
              </a:rPr>
              <a:t>E</a:t>
            </a:r>
            <a:r>
              <a:rPr sz="5850" b="1" spc="-420" dirty="0">
                <a:solidFill>
                  <a:schemeClr val="accent6"/>
                </a:solidFill>
                <a:latin typeface="Arial"/>
                <a:cs typeface="Arial"/>
              </a:rPr>
              <a:t>R</a:t>
            </a:r>
            <a:r>
              <a:rPr sz="5850" b="1" spc="-305" dirty="0">
                <a:solidFill>
                  <a:schemeClr val="accent6"/>
                </a:solidFill>
                <a:latin typeface="Arial"/>
                <a:cs typeface="Arial"/>
              </a:rPr>
              <a:t>S</a:t>
            </a:r>
            <a:endParaRPr sz="5850" dirty="0">
              <a:solidFill>
                <a:schemeClr val="accent6"/>
              </a:solidFill>
              <a:latin typeface="Arial"/>
              <a:cs typeface="Arial"/>
            </a:endParaRPr>
          </a:p>
        </p:txBody>
      </p:sp>
      <p:grpSp>
        <p:nvGrpSpPr>
          <p:cNvPr id="31" name="object 2">
            <a:extLst>
              <a:ext uri="{FF2B5EF4-FFF2-40B4-BE49-F238E27FC236}">
                <a16:creationId xmlns:a16="http://schemas.microsoft.com/office/drawing/2014/main" id="{3E3DA082-EA91-C7B9-5670-35D5F6A500E6}"/>
              </a:ext>
            </a:extLst>
          </p:cNvPr>
          <p:cNvGrpSpPr/>
          <p:nvPr/>
        </p:nvGrpSpPr>
        <p:grpSpPr>
          <a:xfrm>
            <a:off x="9624761" y="418788"/>
            <a:ext cx="8728895" cy="1450478"/>
            <a:chOff x="10290673" y="1668008"/>
            <a:chExt cx="8990965" cy="1785620"/>
          </a:xfrm>
        </p:grpSpPr>
        <p:sp>
          <p:nvSpPr>
            <p:cNvPr id="32" name="object 3">
              <a:extLst>
                <a:ext uri="{FF2B5EF4-FFF2-40B4-BE49-F238E27FC236}">
                  <a16:creationId xmlns:a16="http://schemas.microsoft.com/office/drawing/2014/main" id="{57ACD878-B5C6-2262-D06D-5CEE1D7238FD}"/>
                </a:ext>
              </a:extLst>
            </p:cNvPr>
            <p:cNvSpPr/>
            <p:nvPr/>
          </p:nvSpPr>
          <p:spPr>
            <a:xfrm>
              <a:off x="10290673" y="1668008"/>
              <a:ext cx="8990965" cy="1785620"/>
            </a:xfrm>
            <a:custGeom>
              <a:avLst/>
              <a:gdLst/>
              <a:ahLst/>
              <a:cxnLst/>
              <a:rect l="l" t="t" r="r" b="b"/>
              <a:pathLst>
                <a:path w="8990965" h="1785620">
                  <a:moveTo>
                    <a:pt x="8256700" y="1785581"/>
                  </a:moveTo>
                  <a:lnTo>
                    <a:pt x="735932" y="1785581"/>
                  </a:lnTo>
                  <a:lnTo>
                    <a:pt x="687564" y="1784017"/>
                  </a:lnTo>
                  <a:lnTo>
                    <a:pt x="640011" y="1779385"/>
                  </a:lnTo>
                  <a:lnTo>
                    <a:pt x="593390" y="1771784"/>
                  </a:lnTo>
                  <a:lnTo>
                    <a:pt x="547799" y="1761311"/>
                  </a:lnTo>
                  <a:lnTo>
                    <a:pt x="503335" y="1748063"/>
                  </a:lnTo>
                  <a:lnTo>
                    <a:pt x="460094" y="1732136"/>
                  </a:lnTo>
                  <a:lnTo>
                    <a:pt x="418174" y="1713628"/>
                  </a:lnTo>
                  <a:lnTo>
                    <a:pt x="377672" y="1692636"/>
                  </a:lnTo>
                  <a:lnTo>
                    <a:pt x="338685" y="1669256"/>
                  </a:lnTo>
                  <a:lnTo>
                    <a:pt x="301308" y="1643586"/>
                  </a:lnTo>
                  <a:lnTo>
                    <a:pt x="265641" y="1615722"/>
                  </a:lnTo>
                  <a:lnTo>
                    <a:pt x="231779" y="1585762"/>
                  </a:lnTo>
                  <a:lnTo>
                    <a:pt x="199819" y="1553803"/>
                  </a:lnTo>
                  <a:lnTo>
                    <a:pt x="169859" y="1519941"/>
                  </a:lnTo>
                  <a:lnTo>
                    <a:pt x="141996" y="1484273"/>
                  </a:lnTo>
                  <a:lnTo>
                    <a:pt x="116326" y="1446897"/>
                  </a:lnTo>
                  <a:lnTo>
                    <a:pt x="92946" y="1407909"/>
                  </a:lnTo>
                  <a:lnTo>
                    <a:pt x="71954" y="1367407"/>
                  </a:lnTo>
                  <a:lnTo>
                    <a:pt x="53446" y="1325487"/>
                  </a:lnTo>
                  <a:lnTo>
                    <a:pt x="37519" y="1282247"/>
                  </a:lnTo>
                  <a:lnTo>
                    <a:pt x="24271" y="1237782"/>
                  </a:lnTo>
                  <a:lnTo>
                    <a:pt x="13797" y="1192192"/>
                  </a:lnTo>
                  <a:lnTo>
                    <a:pt x="6197" y="1145571"/>
                  </a:lnTo>
                  <a:lnTo>
                    <a:pt x="1565" y="1098017"/>
                  </a:lnTo>
                  <a:lnTo>
                    <a:pt x="0" y="1049628"/>
                  </a:lnTo>
                  <a:lnTo>
                    <a:pt x="0" y="735953"/>
                  </a:lnTo>
                  <a:lnTo>
                    <a:pt x="1565" y="687564"/>
                  </a:lnTo>
                  <a:lnTo>
                    <a:pt x="6197" y="640011"/>
                  </a:lnTo>
                  <a:lnTo>
                    <a:pt x="13797" y="593390"/>
                  </a:lnTo>
                  <a:lnTo>
                    <a:pt x="24271" y="547799"/>
                  </a:lnTo>
                  <a:lnTo>
                    <a:pt x="37519" y="503335"/>
                  </a:lnTo>
                  <a:lnTo>
                    <a:pt x="53446" y="460094"/>
                  </a:lnTo>
                  <a:lnTo>
                    <a:pt x="71954" y="418174"/>
                  </a:lnTo>
                  <a:lnTo>
                    <a:pt x="92946" y="377672"/>
                  </a:lnTo>
                  <a:lnTo>
                    <a:pt x="116326" y="338685"/>
                  </a:lnTo>
                  <a:lnTo>
                    <a:pt x="141996" y="301309"/>
                  </a:lnTo>
                  <a:lnTo>
                    <a:pt x="169859" y="265641"/>
                  </a:lnTo>
                  <a:lnTo>
                    <a:pt x="199819" y="231779"/>
                  </a:lnTo>
                  <a:lnTo>
                    <a:pt x="231779" y="199819"/>
                  </a:lnTo>
                  <a:lnTo>
                    <a:pt x="265641" y="169859"/>
                  </a:lnTo>
                  <a:lnTo>
                    <a:pt x="301308" y="141996"/>
                  </a:lnTo>
                  <a:lnTo>
                    <a:pt x="338685" y="116326"/>
                  </a:lnTo>
                  <a:lnTo>
                    <a:pt x="377672" y="92946"/>
                  </a:lnTo>
                  <a:lnTo>
                    <a:pt x="418174" y="71954"/>
                  </a:lnTo>
                  <a:lnTo>
                    <a:pt x="460094" y="53446"/>
                  </a:lnTo>
                  <a:lnTo>
                    <a:pt x="503335" y="37519"/>
                  </a:lnTo>
                  <a:lnTo>
                    <a:pt x="547799" y="24271"/>
                  </a:lnTo>
                  <a:lnTo>
                    <a:pt x="593390" y="13797"/>
                  </a:lnTo>
                  <a:lnTo>
                    <a:pt x="640011" y="6197"/>
                  </a:lnTo>
                  <a:lnTo>
                    <a:pt x="687564" y="1565"/>
                  </a:lnTo>
                  <a:lnTo>
                    <a:pt x="735953" y="0"/>
                  </a:lnTo>
                  <a:lnTo>
                    <a:pt x="8256679" y="0"/>
                  </a:lnTo>
                  <a:lnTo>
                    <a:pt x="8305069" y="1565"/>
                  </a:lnTo>
                  <a:lnTo>
                    <a:pt x="8352622" y="6197"/>
                  </a:lnTo>
                  <a:lnTo>
                    <a:pt x="8399243" y="13797"/>
                  </a:lnTo>
                  <a:lnTo>
                    <a:pt x="8444834" y="24271"/>
                  </a:lnTo>
                  <a:lnTo>
                    <a:pt x="8489298" y="37519"/>
                  </a:lnTo>
                  <a:lnTo>
                    <a:pt x="8532539" y="53446"/>
                  </a:lnTo>
                  <a:lnTo>
                    <a:pt x="8574459" y="71954"/>
                  </a:lnTo>
                  <a:lnTo>
                    <a:pt x="8614961" y="92946"/>
                  </a:lnTo>
                  <a:lnTo>
                    <a:pt x="8653949" y="116326"/>
                  </a:lnTo>
                  <a:lnTo>
                    <a:pt x="8691325" y="141996"/>
                  </a:lnTo>
                  <a:lnTo>
                    <a:pt x="8726993" y="169859"/>
                  </a:lnTo>
                  <a:lnTo>
                    <a:pt x="8760855" y="199819"/>
                  </a:lnTo>
                  <a:lnTo>
                    <a:pt x="8792814" y="231779"/>
                  </a:lnTo>
                  <a:lnTo>
                    <a:pt x="8822774" y="265641"/>
                  </a:lnTo>
                  <a:lnTo>
                    <a:pt x="8850638" y="301309"/>
                  </a:lnTo>
                  <a:lnTo>
                    <a:pt x="8876308" y="338685"/>
                  </a:lnTo>
                  <a:lnTo>
                    <a:pt x="8899688" y="377672"/>
                  </a:lnTo>
                  <a:lnTo>
                    <a:pt x="8920680" y="418174"/>
                  </a:lnTo>
                  <a:lnTo>
                    <a:pt x="8939188" y="460094"/>
                  </a:lnTo>
                  <a:lnTo>
                    <a:pt x="8955115" y="503335"/>
                  </a:lnTo>
                  <a:lnTo>
                    <a:pt x="8968363" y="547799"/>
                  </a:lnTo>
                  <a:lnTo>
                    <a:pt x="8978836" y="593390"/>
                  </a:lnTo>
                  <a:lnTo>
                    <a:pt x="8986437" y="640011"/>
                  </a:lnTo>
                  <a:lnTo>
                    <a:pt x="8990686" y="683633"/>
                  </a:lnTo>
                  <a:lnTo>
                    <a:pt x="8990686" y="1101949"/>
                  </a:lnTo>
                  <a:lnTo>
                    <a:pt x="8986437" y="1145571"/>
                  </a:lnTo>
                  <a:lnTo>
                    <a:pt x="8978836" y="1192192"/>
                  </a:lnTo>
                  <a:lnTo>
                    <a:pt x="8968363" y="1237782"/>
                  </a:lnTo>
                  <a:lnTo>
                    <a:pt x="8955115" y="1282247"/>
                  </a:lnTo>
                  <a:lnTo>
                    <a:pt x="8939188" y="1325487"/>
                  </a:lnTo>
                  <a:lnTo>
                    <a:pt x="8920680" y="1367407"/>
                  </a:lnTo>
                  <a:lnTo>
                    <a:pt x="8899688" y="1407909"/>
                  </a:lnTo>
                  <a:lnTo>
                    <a:pt x="8876308" y="1446897"/>
                  </a:lnTo>
                  <a:lnTo>
                    <a:pt x="8850638" y="1484273"/>
                  </a:lnTo>
                  <a:lnTo>
                    <a:pt x="8822774" y="1519941"/>
                  </a:lnTo>
                  <a:lnTo>
                    <a:pt x="8792814" y="1553803"/>
                  </a:lnTo>
                  <a:lnTo>
                    <a:pt x="8760855" y="1585762"/>
                  </a:lnTo>
                  <a:lnTo>
                    <a:pt x="8726993" y="1615722"/>
                  </a:lnTo>
                  <a:lnTo>
                    <a:pt x="8691325" y="1643586"/>
                  </a:lnTo>
                  <a:lnTo>
                    <a:pt x="8653949" y="1669256"/>
                  </a:lnTo>
                  <a:lnTo>
                    <a:pt x="8614961" y="1692636"/>
                  </a:lnTo>
                  <a:lnTo>
                    <a:pt x="8574459" y="1713628"/>
                  </a:lnTo>
                  <a:lnTo>
                    <a:pt x="8532539" y="1732136"/>
                  </a:lnTo>
                  <a:lnTo>
                    <a:pt x="8489298" y="1748063"/>
                  </a:lnTo>
                  <a:lnTo>
                    <a:pt x="8444834" y="1761311"/>
                  </a:lnTo>
                  <a:lnTo>
                    <a:pt x="8399243" y="1771784"/>
                  </a:lnTo>
                  <a:lnTo>
                    <a:pt x="8352622" y="1779385"/>
                  </a:lnTo>
                  <a:lnTo>
                    <a:pt x="8305069" y="1784017"/>
                  </a:lnTo>
                  <a:lnTo>
                    <a:pt x="8256700" y="1785581"/>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pPr algn="ctr"/>
              <a:endParaRPr dirty="0"/>
            </a:p>
          </p:txBody>
        </p:sp>
        <p:pic>
          <p:nvPicPr>
            <p:cNvPr id="33" name="object 4">
              <a:extLst>
                <a:ext uri="{FF2B5EF4-FFF2-40B4-BE49-F238E27FC236}">
                  <a16:creationId xmlns:a16="http://schemas.microsoft.com/office/drawing/2014/main" id="{22A159A3-3619-FB18-B2CB-96E6132A8CB5}"/>
                </a:ext>
              </a:extLst>
            </p:cNvPr>
            <p:cNvPicPr/>
            <p:nvPr/>
          </p:nvPicPr>
          <p:blipFill>
            <a:blip r:embed="rId2" cstate="print"/>
            <a:stretch>
              <a:fillRect/>
            </a:stretch>
          </p:blipFill>
          <p:spPr>
            <a:xfrm>
              <a:off x="10533462" y="1887397"/>
              <a:ext cx="1444981" cy="1436007"/>
            </a:xfrm>
            <a:prstGeom prst="rect">
              <a:avLst/>
            </a:prstGeom>
          </p:spPr>
        </p:pic>
        <p:sp>
          <p:nvSpPr>
            <p:cNvPr id="34" name="object 5">
              <a:extLst>
                <a:ext uri="{FF2B5EF4-FFF2-40B4-BE49-F238E27FC236}">
                  <a16:creationId xmlns:a16="http://schemas.microsoft.com/office/drawing/2014/main" id="{9BA00590-E7D9-FBC2-BD29-CA7727DA3329}"/>
                </a:ext>
              </a:extLst>
            </p:cNvPr>
            <p:cNvSpPr/>
            <p:nvPr/>
          </p:nvSpPr>
          <p:spPr>
            <a:xfrm>
              <a:off x="10499876" y="1829820"/>
              <a:ext cx="1419860" cy="1419860"/>
            </a:xfrm>
            <a:custGeom>
              <a:avLst/>
              <a:gdLst/>
              <a:ahLst/>
              <a:cxnLst/>
              <a:rect l="l" t="t" r="r" b="b"/>
              <a:pathLst>
                <a:path w="1419859" h="1419860">
                  <a:moveTo>
                    <a:pt x="709682" y="1419357"/>
                  </a:moveTo>
                  <a:lnTo>
                    <a:pt x="661089" y="1417719"/>
                  </a:lnTo>
                  <a:lnTo>
                    <a:pt x="613379" y="1412878"/>
                  </a:lnTo>
                  <a:lnTo>
                    <a:pt x="566653" y="1404939"/>
                  </a:lnTo>
                  <a:lnTo>
                    <a:pt x="521017" y="1394006"/>
                  </a:lnTo>
                  <a:lnTo>
                    <a:pt x="476577" y="1380187"/>
                  </a:lnTo>
                  <a:lnTo>
                    <a:pt x="433439" y="1363587"/>
                  </a:lnTo>
                  <a:lnTo>
                    <a:pt x="391708" y="1344311"/>
                  </a:lnTo>
                  <a:lnTo>
                    <a:pt x="351490" y="1322465"/>
                  </a:lnTo>
                  <a:lnTo>
                    <a:pt x="312890" y="1298155"/>
                  </a:lnTo>
                  <a:lnTo>
                    <a:pt x="276015" y="1271486"/>
                  </a:lnTo>
                  <a:lnTo>
                    <a:pt x="240969" y="1242565"/>
                  </a:lnTo>
                  <a:lnTo>
                    <a:pt x="207859" y="1211497"/>
                  </a:lnTo>
                  <a:lnTo>
                    <a:pt x="176791" y="1178387"/>
                  </a:lnTo>
                  <a:lnTo>
                    <a:pt x="147870" y="1143342"/>
                  </a:lnTo>
                  <a:lnTo>
                    <a:pt x="121201" y="1106466"/>
                  </a:lnTo>
                  <a:lnTo>
                    <a:pt x="96891" y="1067867"/>
                  </a:lnTo>
                  <a:lnTo>
                    <a:pt x="75045" y="1027648"/>
                  </a:lnTo>
                  <a:lnTo>
                    <a:pt x="55769" y="985917"/>
                  </a:lnTo>
                  <a:lnTo>
                    <a:pt x="39169" y="942779"/>
                  </a:lnTo>
                  <a:lnTo>
                    <a:pt x="25350" y="898339"/>
                  </a:lnTo>
                  <a:lnTo>
                    <a:pt x="14417" y="852703"/>
                  </a:lnTo>
                  <a:lnTo>
                    <a:pt x="6478" y="805977"/>
                  </a:lnTo>
                  <a:lnTo>
                    <a:pt x="1637" y="758267"/>
                  </a:lnTo>
                  <a:lnTo>
                    <a:pt x="0" y="709673"/>
                  </a:lnTo>
                  <a:lnTo>
                    <a:pt x="1637" y="661089"/>
                  </a:lnTo>
                  <a:lnTo>
                    <a:pt x="6478" y="613379"/>
                  </a:lnTo>
                  <a:lnTo>
                    <a:pt x="14417" y="566653"/>
                  </a:lnTo>
                  <a:lnTo>
                    <a:pt x="25350" y="521017"/>
                  </a:lnTo>
                  <a:lnTo>
                    <a:pt x="39169" y="476578"/>
                  </a:lnTo>
                  <a:lnTo>
                    <a:pt x="55769" y="433439"/>
                  </a:lnTo>
                  <a:lnTo>
                    <a:pt x="75045" y="391708"/>
                  </a:lnTo>
                  <a:lnTo>
                    <a:pt x="96891" y="351490"/>
                  </a:lnTo>
                  <a:lnTo>
                    <a:pt x="121201" y="312890"/>
                  </a:lnTo>
                  <a:lnTo>
                    <a:pt x="147870" y="276015"/>
                  </a:lnTo>
                  <a:lnTo>
                    <a:pt x="176791" y="240969"/>
                  </a:lnTo>
                  <a:lnTo>
                    <a:pt x="207859" y="207860"/>
                  </a:lnTo>
                  <a:lnTo>
                    <a:pt x="240969" y="176791"/>
                  </a:lnTo>
                  <a:lnTo>
                    <a:pt x="276015" y="147870"/>
                  </a:lnTo>
                  <a:lnTo>
                    <a:pt x="312890" y="121201"/>
                  </a:lnTo>
                  <a:lnTo>
                    <a:pt x="351490" y="96891"/>
                  </a:lnTo>
                  <a:lnTo>
                    <a:pt x="391708" y="75046"/>
                  </a:lnTo>
                  <a:lnTo>
                    <a:pt x="433439" y="55770"/>
                  </a:lnTo>
                  <a:lnTo>
                    <a:pt x="476577" y="39169"/>
                  </a:lnTo>
                  <a:lnTo>
                    <a:pt x="521017" y="25350"/>
                  </a:lnTo>
                  <a:lnTo>
                    <a:pt x="566653" y="14418"/>
                  </a:lnTo>
                  <a:lnTo>
                    <a:pt x="613379" y="6478"/>
                  </a:lnTo>
                  <a:lnTo>
                    <a:pt x="661089" y="1637"/>
                  </a:lnTo>
                  <a:lnTo>
                    <a:pt x="709678" y="0"/>
                  </a:lnTo>
                  <a:lnTo>
                    <a:pt x="758267" y="1637"/>
                  </a:lnTo>
                  <a:lnTo>
                    <a:pt x="805977" y="6478"/>
                  </a:lnTo>
                  <a:lnTo>
                    <a:pt x="852703" y="14418"/>
                  </a:lnTo>
                  <a:lnTo>
                    <a:pt x="898339" y="25350"/>
                  </a:lnTo>
                  <a:lnTo>
                    <a:pt x="942779" y="39169"/>
                  </a:lnTo>
                  <a:lnTo>
                    <a:pt x="985917" y="55770"/>
                  </a:lnTo>
                  <a:lnTo>
                    <a:pt x="1027648" y="75046"/>
                  </a:lnTo>
                  <a:lnTo>
                    <a:pt x="1067866" y="96891"/>
                  </a:lnTo>
                  <a:lnTo>
                    <a:pt x="1106466" y="121201"/>
                  </a:lnTo>
                  <a:lnTo>
                    <a:pt x="1143342" y="147870"/>
                  </a:lnTo>
                  <a:lnTo>
                    <a:pt x="1178387" y="176791"/>
                  </a:lnTo>
                  <a:lnTo>
                    <a:pt x="1211497" y="207860"/>
                  </a:lnTo>
                  <a:lnTo>
                    <a:pt x="1242565" y="240969"/>
                  </a:lnTo>
                  <a:lnTo>
                    <a:pt x="1271486" y="276015"/>
                  </a:lnTo>
                  <a:lnTo>
                    <a:pt x="1298155" y="312890"/>
                  </a:lnTo>
                  <a:lnTo>
                    <a:pt x="1322465" y="351490"/>
                  </a:lnTo>
                  <a:lnTo>
                    <a:pt x="1344310" y="391708"/>
                  </a:lnTo>
                  <a:lnTo>
                    <a:pt x="1363586" y="433439"/>
                  </a:lnTo>
                  <a:lnTo>
                    <a:pt x="1380187" y="476578"/>
                  </a:lnTo>
                  <a:lnTo>
                    <a:pt x="1394006" y="521017"/>
                  </a:lnTo>
                  <a:lnTo>
                    <a:pt x="1404938" y="566653"/>
                  </a:lnTo>
                  <a:lnTo>
                    <a:pt x="1412878" y="613379"/>
                  </a:lnTo>
                  <a:lnTo>
                    <a:pt x="1417719" y="661089"/>
                  </a:lnTo>
                  <a:lnTo>
                    <a:pt x="1419356" y="709678"/>
                  </a:lnTo>
                  <a:lnTo>
                    <a:pt x="1417719" y="758267"/>
                  </a:lnTo>
                  <a:lnTo>
                    <a:pt x="1412878" y="805977"/>
                  </a:lnTo>
                  <a:lnTo>
                    <a:pt x="1404938" y="852703"/>
                  </a:lnTo>
                  <a:lnTo>
                    <a:pt x="1394006" y="898339"/>
                  </a:lnTo>
                  <a:lnTo>
                    <a:pt x="1380187" y="942779"/>
                  </a:lnTo>
                  <a:lnTo>
                    <a:pt x="1363586" y="985917"/>
                  </a:lnTo>
                  <a:lnTo>
                    <a:pt x="1344310" y="1027648"/>
                  </a:lnTo>
                  <a:lnTo>
                    <a:pt x="1322465" y="1067867"/>
                  </a:lnTo>
                  <a:lnTo>
                    <a:pt x="1298155" y="1106466"/>
                  </a:lnTo>
                  <a:lnTo>
                    <a:pt x="1271486" y="1143342"/>
                  </a:lnTo>
                  <a:lnTo>
                    <a:pt x="1242565" y="1178387"/>
                  </a:lnTo>
                  <a:lnTo>
                    <a:pt x="1211497" y="1211497"/>
                  </a:lnTo>
                  <a:lnTo>
                    <a:pt x="1178387" y="1242565"/>
                  </a:lnTo>
                  <a:lnTo>
                    <a:pt x="1143342" y="1271486"/>
                  </a:lnTo>
                  <a:lnTo>
                    <a:pt x="1106466" y="1298155"/>
                  </a:lnTo>
                  <a:lnTo>
                    <a:pt x="1067866" y="1322465"/>
                  </a:lnTo>
                  <a:lnTo>
                    <a:pt x="1027648" y="1344311"/>
                  </a:lnTo>
                  <a:lnTo>
                    <a:pt x="985917" y="1363587"/>
                  </a:lnTo>
                  <a:lnTo>
                    <a:pt x="942779" y="1380187"/>
                  </a:lnTo>
                  <a:lnTo>
                    <a:pt x="898339" y="1394006"/>
                  </a:lnTo>
                  <a:lnTo>
                    <a:pt x="852703" y="1404939"/>
                  </a:lnTo>
                  <a:lnTo>
                    <a:pt x="805977" y="1412878"/>
                  </a:lnTo>
                  <a:lnTo>
                    <a:pt x="758267" y="1417719"/>
                  </a:lnTo>
                  <a:lnTo>
                    <a:pt x="709682" y="1419357"/>
                  </a:lnTo>
                  <a:close/>
                </a:path>
              </a:pathLst>
            </a:custGeom>
            <a:solidFill>
              <a:srgbClr val="12245B"/>
            </a:solidFill>
          </p:spPr>
          <p:txBody>
            <a:bodyPr wrap="square" lIns="0" tIns="0" rIns="0" bIns="0" rtlCol="0"/>
            <a:lstStyle/>
            <a:p>
              <a:endParaRPr/>
            </a:p>
          </p:txBody>
        </p:sp>
      </p:grpSp>
      <p:pic>
        <p:nvPicPr>
          <p:cNvPr id="35" name="Picture 34">
            <a:extLst>
              <a:ext uri="{FF2B5EF4-FFF2-40B4-BE49-F238E27FC236}">
                <a16:creationId xmlns:a16="http://schemas.microsoft.com/office/drawing/2014/main" id="{203538F8-AED0-13A7-7E48-70C8CC2B47E9}"/>
              </a:ext>
            </a:extLst>
          </p:cNvPr>
          <p:cNvPicPr>
            <a:picLocks noChangeAspect="1"/>
          </p:cNvPicPr>
          <p:nvPr/>
        </p:nvPicPr>
        <p:blipFill>
          <a:blip r:embed="rId4"/>
          <a:stretch>
            <a:fillRect/>
          </a:stretch>
        </p:blipFill>
        <p:spPr>
          <a:xfrm>
            <a:off x="9601478" y="9393676"/>
            <a:ext cx="8211856" cy="1572028"/>
          </a:xfrm>
          <a:prstGeom prst="rect">
            <a:avLst/>
          </a:prstGeom>
        </p:spPr>
      </p:pic>
      <p:sp>
        <p:nvSpPr>
          <p:cNvPr id="42" name="TextBox 41">
            <a:extLst>
              <a:ext uri="{FF2B5EF4-FFF2-40B4-BE49-F238E27FC236}">
                <a16:creationId xmlns:a16="http://schemas.microsoft.com/office/drawing/2014/main" id="{B85A18D0-AFBF-5A0B-FA0A-8B51B2E37B18}"/>
              </a:ext>
            </a:extLst>
          </p:cNvPr>
          <p:cNvSpPr txBox="1"/>
          <p:nvPr/>
        </p:nvSpPr>
        <p:spPr>
          <a:xfrm>
            <a:off x="11169406" y="618910"/>
            <a:ext cx="5951845" cy="646331"/>
          </a:xfrm>
          <a:prstGeom prst="rect">
            <a:avLst/>
          </a:prstGeom>
          <a:noFill/>
        </p:spPr>
        <p:txBody>
          <a:bodyPr wrap="square" rtlCol="0">
            <a:spAutoFit/>
          </a:bodyPr>
          <a:lstStyle/>
          <a:p>
            <a:r>
              <a:rPr lang="en-US" sz="3600" b="1" dirty="0" err="1">
                <a:latin typeface="Arial" panose="020B0604020202020204" pitchFamily="34" charset="0"/>
                <a:cs typeface="Arial" panose="020B0604020202020204" pitchFamily="34" charset="0"/>
              </a:rPr>
              <a:t>Vikraj</a:t>
            </a:r>
            <a:r>
              <a:rPr lang="en-US" sz="3600" b="1" dirty="0">
                <a:latin typeface="Arial" panose="020B0604020202020204" pitchFamily="34" charset="0"/>
                <a:cs typeface="Arial" panose="020B0604020202020204" pitchFamily="34" charset="0"/>
              </a:rPr>
              <a:t> Shambhu</a:t>
            </a:r>
          </a:p>
        </p:txBody>
      </p:sp>
      <p:sp>
        <p:nvSpPr>
          <p:cNvPr id="46" name="TextBox 45">
            <a:extLst>
              <a:ext uri="{FF2B5EF4-FFF2-40B4-BE49-F238E27FC236}">
                <a16:creationId xmlns:a16="http://schemas.microsoft.com/office/drawing/2014/main" id="{A9F0EBC1-533C-B0BF-14D0-D559C7DB92AA}"/>
              </a:ext>
            </a:extLst>
          </p:cNvPr>
          <p:cNvSpPr txBox="1"/>
          <p:nvPr/>
        </p:nvSpPr>
        <p:spPr>
          <a:xfrm>
            <a:off x="11137847" y="9540875"/>
            <a:ext cx="5772203"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Unnati </a:t>
            </a:r>
            <a:r>
              <a:rPr lang="en-US" sz="3600" b="1" dirty="0" err="1">
                <a:latin typeface="Arial" panose="020B0604020202020204" pitchFamily="34" charset="0"/>
                <a:cs typeface="Arial" panose="020B0604020202020204" pitchFamily="34" charset="0"/>
              </a:rPr>
              <a:t>Kalmase</a:t>
            </a:r>
            <a:endParaRPr lang="en-US" sz="5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12355" y="2760267"/>
            <a:ext cx="2076450" cy="1426845"/>
          </a:xfrm>
          <a:custGeom>
            <a:avLst/>
            <a:gdLst/>
            <a:ahLst/>
            <a:cxnLst/>
            <a:rect l="l" t="t" r="r" b="b"/>
            <a:pathLst>
              <a:path w="2076450" h="1426845">
                <a:moveTo>
                  <a:pt x="0" y="1426555"/>
                </a:moveTo>
                <a:lnTo>
                  <a:pt x="2076204" y="0"/>
                </a:lnTo>
              </a:path>
            </a:pathLst>
          </a:custGeom>
          <a:ln w="26925">
            <a:solidFill>
              <a:srgbClr val="F7F7F7"/>
            </a:solidFill>
          </a:ln>
        </p:spPr>
        <p:txBody>
          <a:bodyPr wrap="square" lIns="0" tIns="0" rIns="0" bIns="0" rtlCol="0"/>
          <a:lstStyle/>
          <a:p>
            <a:endParaRPr/>
          </a:p>
        </p:txBody>
      </p:sp>
      <p:sp>
        <p:nvSpPr>
          <p:cNvPr id="3" name="object 3"/>
          <p:cNvSpPr/>
          <p:nvPr/>
        </p:nvSpPr>
        <p:spPr>
          <a:xfrm>
            <a:off x="9115356" y="7113011"/>
            <a:ext cx="2070735" cy="1435735"/>
          </a:xfrm>
          <a:custGeom>
            <a:avLst/>
            <a:gdLst/>
            <a:ahLst/>
            <a:cxnLst/>
            <a:rect l="l" t="t" r="r" b="b"/>
            <a:pathLst>
              <a:path w="2070734" h="1435734">
                <a:moveTo>
                  <a:pt x="2070168" y="1435301"/>
                </a:moveTo>
                <a:lnTo>
                  <a:pt x="0" y="0"/>
                </a:lnTo>
              </a:path>
            </a:pathLst>
          </a:custGeom>
          <a:ln w="26925">
            <a:solidFill>
              <a:srgbClr val="F7F7F7"/>
            </a:solidFill>
          </a:ln>
        </p:spPr>
        <p:txBody>
          <a:bodyPr wrap="square" lIns="0" tIns="0" rIns="0" bIns="0" rtlCol="0"/>
          <a:lstStyle/>
          <a:p>
            <a:endParaRPr/>
          </a:p>
        </p:txBody>
      </p:sp>
      <p:sp>
        <p:nvSpPr>
          <p:cNvPr id="4" name="object 4"/>
          <p:cNvSpPr/>
          <p:nvPr/>
        </p:nvSpPr>
        <p:spPr>
          <a:xfrm>
            <a:off x="9351372" y="4696075"/>
            <a:ext cx="2882265" cy="616585"/>
          </a:xfrm>
          <a:custGeom>
            <a:avLst/>
            <a:gdLst/>
            <a:ahLst/>
            <a:cxnLst/>
            <a:rect l="l" t="t" r="r" b="b"/>
            <a:pathLst>
              <a:path w="2882265" h="616585">
                <a:moveTo>
                  <a:pt x="0" y="616336"/>
                </a:moveTo>
                <a:lnTo>
                  <a:pt x="2881687" y="0"/>
                </a:lnTo>
              </a:path>
            </a:pathLst>
          </a:custGeom>
          <a:ln w="26925">
            <a:solidFill>
              <a:srgbClr val="F7F7F7"/>
            </a:solidFill>
          </a:ln>
        </p:spPr>
        <p:txBody>
          <a:bodyPr wrap="square" lIns="0" tIns="0" rIns="0" bIns="0" rtlCol="0"/>
          <a:lstStyle/>
          <a:p>
            <a:endParaRPr/>
          </a:p>
        </p:txBody>
      </p:sp>
      <p:grpSp>
        <p:nvGrpSpPr>
          <p:cNvPr id="5" name="object 5"/>
          <p:cNvGrpSpPr/>
          <p:nvPr/>
        </p:nvGrpSpPr>
        <p:grpSpPr>
          <a:xfrm>
            <a:off x="1980087" y="1930636"/>
            <a:ext cx="10269220" cy="7442200"/>
            <a:chOff x="1980087" y="1930636"/>
            <a:chExt cx="10269220" cy="7442200"/>
          </a:xfrm>
        </p:grpSpPr>
        <p:sp>
          <p:nvSpPr>
            <p:cNvPr id="6" name="object 6"/>
            <p:cNvSpPr/>
            <p:nvPr/>
          </p:nvSpPr>
          <p:spPr>
            <a:xfrm>
              <a:off x="9349142" y="6017358"/>
              <a:ext cx="2886710" cy="595630"/>
            </a:xfrm>
            <a:custGeom>
              <a:avLst/>
              <a:gdLst/>
              <a:ahLst/>
              <a:cxnLst/>
              <a:rect l="l" t="t" r="r" b="b"/>
              <a:pathLst>
                <a:path w="2886709" h="595629">
                  <a:moveTo>
                    <a:pt x="0" y="0"/>
                  </a:moveTo>
                  <a:lnTo>
                    <a:pt x="2886148" y="595097"/>
                  </a:lnTo>
                </a:path>
              </a:pathLst>
            </a:custGeom>
            <a:ln w="26925">
              <a:solidFill>
                <a:srgbClr val="F7F7F7"/>
              </a:solidFill>
            </a:ln>
          </p:spPr>
          <p:txBody>
            <a:bodyPr wrap="square" lIns="0" tIns="0" rIns="0" bIns="0" rtlCol="0"/>
            <a:lstStyle/>
            <a:p>
              <a:endParaRPr/>
            </a:p>
          </p:txBody>
        </p:sp>
        <p:sp>
          <p:nvSpPr>
            <p:cNvPr id="7" name="object 7"/>
            <p:cNvSpPr/>
            <p:nvPr/>
          </p:nvSpPr>
          <p:spPr>
            <a:xfrm>
              <a:off x="1980087" y="1930636"/>
              <a:ext cx="7462520" cy="7442200"/>
            </a:xfrm>
            <a:custGeom>
              <a:avLst/>
              <a:gdLst/>
              <a:ahLst/>
              <a:cxnLst/>
              <a:rect l="l" t="t" r="r" b="b"/>
              <a:pathLst>
                <a:path w="7462520" h="7442200">
                  <a:moveTo>
                    <a:pt x="4159708" y="12699"/>
                  </a:moveTo>
                  <a:lnTo>
                    <a:pt x="3302807" y="12699"/>
                  </a:lnTo>
                  <a:lnTo>
                    <a:pt x="3349758" y="0"/>
                  </a:lnTo>
                  <a:lnTo>
                    <a:pt x="4112757" y="0"/>
                  </a:lnTo>
                  <a:lnTo>
                    <a:pt x="4159708" y="12699"/>
                  </a:lnTo>
                  <a:close/>
                </a:path>
                <a:path w="7462520" h="7442200">
                  <a:moveTo>
                    <a:pt x="4253079" y="25399"/>
                  </a:moveTo>
                  <a:lnTo>
                    <a:pt x="3209437" y="25399"/>
                  </a:lnTo>
                  <a:lnTo>
                    <a:pt x="3256032" y="12699"/>
                  </a:lnTo>
                  <a:lnTo>
                    <a:pt x="4206484" y="12699"/>
                  </a:lnTo>
                  <a:lnTo>
                    <a:pt x="4253079" y="25399"/>
                  </a:lnTo>
                  <a:close/>
                </a:path>
                <a:path w="7462520" h="7442200">
                  <a:moveTo>
                    <a:pt x="4345717" y="38099"/>
                  </a:moveTo>
                  <a:lnTo>
                    <a:pt x="3116798" y="38099"/>
                  </a:lnTo>
                  <a:lnTo>
                    <a:pt x="3163024" y="25399"/>
                  </a:lnTo>
                  <a:lnTo>
                    <a:pt x="4299492" y="25399"/>
                  </a:lnTo>
                  <a:lnTo>
                    <a:pt x="4345717" y="38099"/>
                  </a:lnTo>
                  <a:close/>
                </a:path>
                <a:path w="7462520" h="7442200">
                  <a:moveTo>
                    <a:pt x="4528678" y="76199"/>
                  </a:moveTo>
                  <a:lnTo>
                    <a:pt x="2933838" y="76199"/>
                  </a:lnTo>
                  <a:lnTo>
                    <a:pt x="3070763" y="38099"/>
                  </a:lnTo>
                  <a:lnTo>
                    <a:pt x="4391752" y="38099"/>
                  </a:lnTo>
                  <a:lnTo>
                    <a:pt x="4528678" y="76199"/>
                  </a:lnTo>
                  <a:close/>
                </a:path>
                <a:path w="7462520" h="7442200">
                  <a:moveTo>
                    <a:pt x="4483237" y="7378699"/>
                  </a:moveTo>
                  <a:lnTo>
                    <a:pt x="2979279" y="7378699"/>
                  </a:lnTo>
                  <a:lnTo>
                    <a:pt x="2448326" y="7226299"/>
                  </a:lnTo>
                  <a:lnTo>
                    <a:pt x="2405588" y="7200899"/>
                  </a:lnTo>
                  <a:lnTo>
                    <a:pt x="2320863" y="7175499"/>
                  </a:lnTo>
                  <a:lnTo>
                    <a:pt x="2278884" y="7150099"/>
                  </a:lnTo>
                  <a:lnTo>
                    <a:pt x="2195709" y="7124699"/>
                  </a:lnTo>
                  <a:lnTo>
                    <a:pt x="2154520" y="7099299"/>
                  </a:lnTo>
                  <a:lnTo>
                    <a:pt x="2113603" y="7086599"/>
                  </a:lnTo>
                  <a:lnTo>
                    <a:pt x="2032597" y="7035799"/>
                  </a:lnTo>
                  <a:lnTo>
                    <a:pt x="1992515" y="7023099"/>
                  </a:lnTo>
                  <a:lnTo>
                    <a:pt x="1913212" y="6972299"/>
                  </a:lnTo>
                  <a:lnTo>
                    <a:pt x="1873998" y="6959599"/>
                  </a:lnTo>
                  <a:lnTo>
                    <a:pt x="1758152" y="6883399"/>
                  </a:lnTo>
                  <a:lnTo>
                    <a:pt x="1645076" y="6807199"/>
                  </a:lnTo>
                  <a:lnTo>
                    <a:pt x="1534868" y="6730999"/>
                  </a:lnTo>
                  <a:lnTo>
                    <a:pt x="1463038" y="6680199"/>
                  </a:lnTo>
                  <a:lnTo>
                    <a:pt x="1392557" y="6629399"/>
                  </a:lnTo>
                  <a:lnTo>
                    <a:pt x="1357831" y="6591299"/>
                  </a:lnTo>
                  <a:lnTo>
                    <a:pt x="1289427" y="6540499"/>
                  </a:lnTo>
                  <a:lnTo>
                    <a:pt x="1255756" y="6515099"/>
                  </a:lnTo>
                  <a:lnTo>
                    <a:pt x="1222444" y="6476999"/>
                  </a:lnTo>
                  <a:lnTo>
                    <a:pt x="1189495" y="6451599"/>
                  </a:lnTo>
                  <a:lnTo>
                    <a:pt x="1156912" y="6413499"/>
                  </a:lnTo>
                  <a:lnTo>
                    <a:pt x="1124699" y="6388099"/>
                  </a:lnTo>
                  <a:lnTo>
                    <a:pt x="1092860" y="6349999"/>
                  </a:lnTo>
                  <a:lnTo>
                    <a:pt x="1061398" y="6324599"/>
                  </a:lnTo>
                  <a:lnTo>
                    <a:pt x="1030317" y="6286499"/>
                  </a:lnTo>
                  <a:lnTo>
                    <a:pt x="999621" y="6261099"/>
                  </a:lnTo>
                  <a:lnTo>
                    <a:pt x="969313" y="6222999"/>
                  </a:lnTo>
                  <a:lnTo>
                    <a:pt x="939397" y="6197599"/>
                  </a:lnTo>
                  <a:lnTo>
                    <a:pt x="909876" y="6159499"/>
                  </a:lnTo>
                  <a:lnTo>
                    <a:pt x="880756" y="6121399"/>
                  </a:lnTo>
                  <a:lnTo>
                    <a:pt x="852037" y="6095999"/>
                  </a:lnTo>
                  <a:lnTo>
                    <a:pt x="823726" y="6057899"/>
                  </a:lnTo>
                  <a:lnTo>
                    <a:pt x="795825" y="6019799"/>
                  </a:lnTo>
                  <a:lnTo>
                    <a:pt x="768338" y="5981699"/>
                  </a:lnTo>
                  <a:lnTo>
                    <a:pt x="741268" y="5943599"/>
                  </a:lnTo>
                  <a:lnTo>
                    <a:pt x="714620" y="5918199"/>
                  </a:lnTo>
                  <a:lnTo>
                    <a:pt x="688397" y="5880099"/>
                  </a:lnTo>
                  <a:lnTo>
                    <a:pt x="662602" y="5841999"/>
                  </a:lnTo>
                  <a:lnTo>
                    <a:pt x="637240" y="5803899"/>
                  </a:lnTo>
                  <a:lnTo>
                    <a:pt x="612313" y="5765799"/>
                  </a:lnTo>
                  <a:lnTo>
                    <a:pt x="587826" y="5727699"/>
                  </a:lnTo>
                  <a:lnTo>
                    <a:pt x="563783" y="5689599"/>
                  </a:lnTo>
                  <a:lnTo>
                    <a:pt x="540186" y="5651499"/>
                  </a:lnTo>
                  <a:lnTo>
                    <a:pt x="517040" y="5613399"/>
                  </a:lnTo>
                  <a:lnTo>
                    <a:pt x="494348" y="5575299"/>
                  </a:lnTo>
                  <a:lnTo>
                    <a:pt x="472114" y="5537199"/>
                  </a:lnTo>
                  <a:lnTo>
                    <a:pt x="450342" y="5499099"/>
                  </a:lnTo>
                  <a:lnTo>
                    <a:pt x="429035" y="5460999"/>
                  </a:lnTo>
                  <a:lnTo>
                    <a:pt x="408197" y="5410199"/>
                  </a:lnTo>
                  <a:lnTo>
                    <a:pt x="387831" y="5372099"/>
                  </a:lnTo>
                  <a:lnTo>
                    <a:pt x="367942" y="5333999"/>
                  </a:lnTo>
                  <a:lnTo>
                    <a:pt x="348533" y="5295899"/>
                  </a:lnTo>
                  <a:lnTo>
                    <a:pt x="329607" y="5257799"/>
                  </a:lnTo>
                  <a:lnTo>
                    <a:pt x="311168" y="5206999"/>
                  </a:lnTo>
                  <a:lnTo>
                    <a:pt x="293220" y="5168899"/>
                  </a:lnTo>
                  <a:lnTo>
                    <a:pt x="275767" y="5130799"/>
                  </a:lnTo>
                  <a:lnTo>
                    <a:pt x="258812" y="5079999"/>
                  </a:lnTo>
                  <a:lnTo>
                    <a:pt x="242359" y="5041899"/>
                  </a:lnTo>
                  <a:lnTo>
                    <a:pt x="226411" y="5003799"/>
                  </a:lnTo>
                  <a:lnTo>
                    <a:pt x="210973" y="4952999"/>
                  </a:lnTo>
                  <a:lnTo>
                    <a:pt x="196047" y="4914899"/>
                  </a:lnTo>
                  <a:lnTo>
                    <a:pt x="181638" y="4876799"/>
                  </a:lnTo>
                  <a:lnTo>
                    <a:pt x="167749" y="4825999"/>
                  </a:lnTo>
                  <a:lnTo>
                    <a:pt x="154384" y="4787899"/>
                  </a:lnTo>
                  <a:lnTo>
                    <a:pt x="141547" y="4737099"/>
                  </a:lnTo>
                  <a:lnTo>
                    <a:pt x="129241" y="4698999"/>
                  </a:lnTo>
                  <a:lnTo>
                    <a:pt x="117469" y="4648199"/>
                  </a:lnTo>
                  <a:lnTo>
                    <a:pt x="106236" y="4610099"/>
                  </a:lnTo>
                  <a:lnTo>
                    <a:pt x="95546" y="4559299"/>
                  </a:lnTo>
                  <a:lnTo>
                    <a:pt x="85401" y="4508499"/>
                  </a:lnTo>
                  <a:lnTo>
                    <a:pt x="75805" y="4470399"/>
                  </a:lnTo>
                  <a:lnTo>
                    <a:pt x="66763" y="4419599"/>
                  </a:lnTo>
                  <a:lnTo>
                    <a:pt x="58278" y="4381499"/>
                  </a:lnTo>
                  <a:lnTo>
                    <a:pt x="50353" y="4330699"/>
                  </a:lnTo>
                  <a:lnTo>
                    <a:pt x="42992" y="4279899"/>
                  </a:lnTo>
                  <a:lnTo>
                    <a:pt x="36199" y="4241799"/>
                  </a:lnTo>
                  <a:lnTo>
                    <a:pt x="29977" y="4190999"/>
                  </a:lnTo>
                  <a:lnTo>
                    <a:pt x="24331" y="4140199"/>
                  </a:lnTo>
                  <a:lnTo>
                    <a:pt x="19263" y="4102099"/>
                  </a:lnTo>
                  <a:lnTo>
                    <a:pt x="14778" y="4051299"/>
                  </a:lnTo>
                  <a:lnTo>
                    <a:pt x="10879" y="4000499"/>
                  </a:lnTo>
                  <a:lnTo>
                    <a:pt x="7570" y="3962399"/>
                  </a:lnTo>
                  <a:lnTo>
                    <a:pt x="4855" y="3911599"/>
                  </a:lnTo>
                  <a:lnTo>
                    <a:pt x="2736" y="3860799"/>
                  </a:lnTo>
                  <a:lnTo>
                    <a:pt x="1218" y="3809999"/>
                  </a:lnTo>
                  <a:lnTo>
                    <a:pt x="305" y="3759199"/>
                  </a:lnTo>
                  <a:lnTo>
                    <a:pt x="0" y="3733799"/>
                  </a:lnTo>
                  <a:lnTo>
                    <a:pt x="305" y="3670299"/>
                  </a:lnTo>
                  <a:lnTo>
                    <a:pt x="1218" y="3619499"/>
                  </a:lnTo>
                  <a:lnTo>
                    <a:pt x="2736" y="3568699"/>
                  </a:lnTo>
                  <a:lnTo>
                    <a:pt x="4855" y="3530599"/>
                  </a:lnTo>
                  <a:lnTo>
                    <a:pt x="7570" y="3479799"/>
                  </a:lnTo>
                  <a:lnTo>
                    <a:pt x="10879" y="3428999"/>
                  </a:lnTo>
                  <a:lnTo>
                    <a:pt x="14778" y="3378199"/>
                  </a:lnTo>
                  <a:lnTo>
                    <a:pt x="19263" y="3340099"/>
                  </a:lnTo>
                  <a:lnTo>
                    <a:pt x="24331" y="3289299"/>
                  </a:lnTo>
                  <a:lnTo>
                    <a:pt x="29977" y="3238499"/>
                  </a:lnTo>
                  <a:lnTo>
                    <a:pt x="36199" y="3200399"/>
                  </a:lnTo>
                  <a:lnTo>
                    <a:pt x="42992" y="3149599"/>
                  </a:lnTo>
                  <a:lnTo>
                    <a:pt x="50353" y="3098799"/>
                  </a:lnTo>
                  <a:lnTo>
                    <a:pt x="58278" y="3060699"/>
                  </a:lnTo>
                  <a:lnTo>
                    <a:pt x="66763" y="3009899"/>
                  </a:lnTo>
                  <a:lnTo>
                    <a:pt x="75805" y="2959099"/>
                  </a:lnTo>
                  <a:lnTo>
                    <a:pt x="85401" y="2920999"/>
                  </a:lnTo>
                  <a:lnTo>
                    <a:pt x="95546" y="2870199"/>
                  </a:lnTo>
                  <a:lnTo>
                    <a:pt x="106236" y="2832099"/>
                  </a:lnTo>
                  <a:lnTo>
                    <a:pt x="117469" y="2781299"/>
                  </a:lnTo>
                  <a:lnTo>
                    <a:pt x="129241" y="2743199"/>
                  </a:lnTo>
                  <a:lnTo>
                    <a:pt x="141547" y="2692399"/>
                  </a:lnTo>
                  <a:lnTo>
                    <a:pt x="154384" y="2654299"/>
                  </a:lnTo>
                  <a:lnTo>
                    <a:pt x="167749" y="2603499"/>
                  </a:lnTo>
                  <a:lnTo>
                    <a:pt x="181638" y="2565399"/>
                  </a:lnTo>
                  <a:lnTo>
                    <a:pt x="196047" y="2514599"/>
                  </a:lnTo>
                  <a:lnTo>
                    <a:pt x="210973" y="2476499"/>
                  </a:lnTo>
                  <a:lnTo>
                    <a:pt x="226411" y="2438399"/>
                  </a:lnTo>
                  <a:lnTo>
                    <a:pt x="242359" y="2387599"/>
                  </a:lnTo>
                  <a:lnTo>
                    <a:pt x="258812" y="2349499"/>
                  </a:lnTo>
                  <a:lnTo>
                    <a:pt x="275767" y="2311399"/>
                  </a:lnTo>
                  <a:lnTo>
                    <a:pt x="293220" y="2260599"/>
                  </a:lnTo>
                  <a:lnTo>
                    <a:pt x="311168" y="2222499"/>
                  </a:lnTo>
                  <a:lnTo>
                    <a:pt x="329607" y="2184399"/>
                  </a:lnTo>
                  <a:lnTo>
                    <a:pt x="348533" y="2146299"/>
                  </a:lnTo>
                  <a:lnTo>
                    <a:pt x="367942" y="2095499"/>
                  </a:lnTo>
                  <a:lnTo>
                    <a:pt x="387831" y="2057399"/>
                  </a:lnTo>
                  <a:lnTo>
                    <a:pt x="408197" y="2019299"/>
                  </a:lnTo>
                  <a:lnTo>
                    <a:pt x="429035" y="1981199"/>
                  </a:lnTo>
                  <a:lnTo>
                    <a:pt x="450342" y="1943099"/>
                  </a:lnTo>
                  <a:lnTo>
                    <a:pt x="472114" y="1904999"/>
                  </a:lnTo>
                  <a:lnTo>
                    <a:pt x="494348" y="1854199"/>
                  </a:lnTo>
                  <a:lnTo>
                    <a:pt x="517040" y="1816099"/>
                  </a:lnTo>
                  <a:lnTo>
                    <a:pt x="540186" y="1777999"/>
                  </a:lnTo>
                  <a:lnTo>
                    <a:pt x="563783" y="1739899"/>
                  </a:lnTo>
                  <a:lnTo>
                    <a:pt x="587826" y="1701799"/>
                  </a:lnTo>
                  <a:lnTo>
                    <a:pt x="612313" y="1663699"/>
                  </a:lnTo>
                  <a:lnTo>
                    <a:pt x="637240" y="1625599"/>
                  </a:lnTo>
                  <a:lnTo>
                    <a:pt x="662602" y="1600199"/>
                  </a:lnTo>
                  <a:lnTo>
                    <a:pt x="688397" y="1562099"/>
                  </a:lnTo>
                  <a:lnTo>
                    <a:pt x="714620" y="1523999"/>
                  </a:lnTo>
                  <a:lnTo>
                    <a:pt x="741268" y="1485899"/>
                  </a:lnTo>
                  <a:lnTo>
                    <a:pt x="768338" y="1447799"/>
                  </a:lnTo>
                  <a:lnTo>
                    <a:pt x="795825" y="1409699"/>
                  </a:lnTo>
                  <a:lnTo>
                    <a:pt x="823726" y="1384299"/>
                  </a:lnTo>
                  <a:lnTo>
                    <a:pt x="852037" y="1346199"/>
                  </a:lnTo>
                  <a:lnTo>
                    <a:pt x="880756" y="1308099"/>
                  </a:lnTo>
                  <a:lnTo>
                    <a:pt x="909876" y="1269999"/>
                  </a:lnTo>
                  <a:lnTo>
                    <a:pt x="939397" y="1244599"/>
                  </a:lnTo>
                  <a:lnTo>
                    <a:pt x="969313" y="1206499"/>
                  </a:lnTo>
                  <a:lnTo>
                    <a:pt x="999621" y="1181099"/>
                  </a:lnTo>
                  <a:lnTo>
                    <a:pt x="1030317" y="1142999"/>
                  </a:lnTo>
                  <a:lnTo>
                    <a:pt x="1061398" y="1104899"/>
                  </a:lnTo>
                  <a:lnTo>
                    <a:pt x="1092860" y="1079499"/>
                  </a:lnTo>
                  <a:lnTo>
                    <a:pt x="1124699" y="1041399"/>
                  </a:lnTo>
                  <a:lnTo>
                    <a:pt x="1189495" y="990599"/>
                  </a:lnTo>
                  <a:lnTo>
                    <a:pt x="1222444" y="952499"/>
                  </a:lnTo>
                  <a:lnTo>
                    <a:pt x="1289427" y="901699"/>
                  </a:lnTo>
                  <a:lnTo>
                    <a:pt x="1323453" y="863599"/>
                  </a:lnTo>
                  <a:lnTo>
                    <a:pt x="1392557" y="812799"/>
                  </a:lnTo>
                  <a:lnTo>
                    <a:pt x="1427627" y="787399"/>
                  </a:lnTo>
                  <a:lnTo>
                    <a:pt x="1463038" y="749299"/>
                  </a:lnTo>
                  <a:lnTo>
                    <a:pt x="1571279" y="673099"/>
                  </a:lnTo>
                  <a:lnTo>
                    <a:pt x="1682454" y="596899"/>
                  </a:lnTo>
                  <a:lnTo>
                    <a:pt x="1796465" y="520699"/>
                  </a:lnTo>
                  <a:lnTo>
                    <a:pt x="1835081" y="507999"/>
                  </a:lnTo>
                  <a:lnTo>
                    <a:pt x="1952719" y="431799"/>
                  </a:lnTo>
                  <a:lnTo>
                    <a:pt x="1992515" y="419099"/>
                  </a:lnTo>
                  <a:lnTo>
                    <a:pt x="2072961" y="368299"/>
                  </a:lnTo>
                  <a:lnTo>
                    <a:pt x="2113603" y="355599"/>
                  </a:lnTo>
                  <a:lnTo>
                    <a:pt x="2154520" y="330199"/>
                  </a:lnTo>
                  <a:lnTo>
                    <a:pt x="2195709" y="317499"/>
                  </a:lnTo>
                  <a:lnTo>
                    <a:pt x="2237164" y="292099"/>
                  </a:lnTo>
                  <a:lnTo>
                    <a:pt x="2320863" y="266699"/>
                  </a:lnTo>
                  <a:lnTo>
                    <a:pt x="2363099" y="241299"/>
                  </a:lnTo>
                  <a:lnTo>
                    <a:pt x="2491310" y="203199"/>
                  </a:lnTo>
                  <a:lnTo>
                    <a:pt x="2534535" y="177799"/>
                  </a:lnTo>
                  <a:lnTo>
                    <a:pt x="2888601" y="76199"/>
                  </a:lnTo>
                  <a:lnTo>
                    <a:pt x="4573915" y="76199"/>
                  </a:lnTo>
                  <a:lnTo>
                    <a:pt x="4927981" y="177799"/>
                  </a:lnTo>
                  <a:lnTo>
                    <a:pt x="4971206" y="203199"/>
                  </a:lnTo>
                  <a:lnTo>
                    <a:pt x="5099416" y="241299"/>
                  </a:lnTo>
                  <a:lnTo>
                    <a:pt x="5141652" y="266699"/>
                  </a:lnTo>
                  <a:lnTo>
                    <a:pt x="5225351" y="292099"/>
                  </a:lnTo>
                  <a:lnTo>
                    <a:pt x="5266807" y="317499"/>
                  </a:lnTo>
                  <a:lnTo>
                    <a:pt x="5307995" y="330199"/>
                  </a:lnTo>
                  <a:lnTo>
                    <a:pt x="5348913" y="355599"/>
                  </a:lnTo>
                  <a:lnTo>
                    <a:pt x="5389555" y="368299"/>
                  </a:lnTo>
                  <a:lnTo>
                    <a:pt x="5470001" y="419099"/>
                  </a:lnTo>
                  <a:lnTo>
                    <a:pt x="5509797" y="431799"/>
                  </a:lnTo>
                  <a:lnTo>
                    <a:pt x="5627434" y="507999"/>
                  </a:lnTo>
                  <a:lnTo>
                    <a:pt x="5666051" y="520699"/>
                  </a:lnTo>
                  <a:lnTo>
                    <a:pt x="5780062" y="596899"/>
                  </a:lnTo>
                  <a:lnTo>
                    <a:pt x="5891237" y="673099"/>
                  </a:lnTo>
                  <a:lnTo>
                    <a:pt x="5999477" y="749299"/>
                  </a:lnTo>
                  <a:lnTo>
                    <a:pt x="6034888" y="787399"/>
                  </a:lnTo>
                  <a:lnTo>
                    <a:pt x="6069959" y="812799"/>
                  </a:lnTo>
                  <a:lnTo>
                    <a:pt x="6139063" y="863599"/>
                  </a:lnTo>
                  <a:lnTo>
                    <a:pt x="6173089" y="901699"/>
                  </a:lnTo>
                  <a:lnTo>
                    <a:pt x="6240072" y="952499"/>
                  </a:lnTo>
                  <a:lnTo>
                    <a:pt x="6273021" y="990599"/>
                  </a:lnTo>
                  <a:lnTo>
                    <a:pt x="6337817" y="1041399"/>
                  </a:lnTo>
                  <a:lnTo>
                    <a:pt x="6369656" y="1079499"/>
                  </a:lnTo>
                  <a:lnTo>
                    <a:pt x="6401118" y="1104899"/>
                  </a:lnTo>
                  <a:lnTo>
                    <a:pt x="6432199" y="1142999"/>
                  </a:lnTo>
                  <a:lnTo>
                    <a:pt x="6462895" y="1181099"/>
                  </a:lnTo>
                  <a:lnTo>
                    <a:pt x="6493203" y="1206499"/>
                  </a:lnTo>
                  <a:lnTo>
                    <a:pt x="6523119" y="1244599"/>
                  </a:lnTo>
                  <a:lnTo>
                    <a:pt x="6552639" y="1269999"/>
                  </a:lnTo>
                  <a:lnTo>
                    <a:pt x="6581760" y="1308099"/>
                  </a:lnTo>
                  <a:lnTo>
                    <a:pt x="6610478" y="1346199"/>
                  </a:lnTo>
                  <a:lnTo>
                    <a:pt x="6638790" y="1384299"/>
                  </a:lnTo>
                  <a:lnTo>
                    <a:pt x="6666691" y="1409699"/>
                  </a:lnTo>
                  <a:lnTo>
                    <a:pt x="6694178" y="1447799"/>
                  </a:lnTo>
                  <a:lnTo>
                    <a:pt x="6721247" y="1485899"/>
                  </a:lnTo>
                  <a:lnTo>
                    <a:pt x="6747896" y="1523999"/>
                  </a:lnTo>
                  <a:lnTo>
                    <a:pt x="6774119" y="1562099"/>
                  </a:lnTo>
                  <a:lnTo>
                    <a:pt x="6799914" y="1600199"/>
                  </a:lnTo>
                  <a:lnTo>
                    <a:pt x="6825276" y="1625599"/>
                  </a:lnTo>
                  <a:lnTo>
                    <a:pt x="6850202" y="1663699"/>
                  </a:lnTo>
                  <a:lnTo>
                    <a:pt x="6874689" y="1701799"/>
                  </a:lnTo>
                  <a:lnTo>
                    <a:pt x="6898733" y="1739899"/>
                  </a:lnTo>
                  <a:lnTo>
                    <a:pt x="6922330" y="1777999"/>
                  </a:lnTo>
                  <a:lnTo>
                    <a:pt x="6945476" y="1816099"/>
                  </a:lnTo>
                  <a:lnTo>
                    <a:pt x="6968167" y="1854199"/>
                  </a:lnTo>
                  <a:lnTo>
                    <a:pt x="6990401" y="1904999"/>
                  </a:lnTo>
                  <a:lnTo>
                    <a:pt x="7012174" y="1943099"/>
                  </a:lnTo>
                  <a:lnTo>
                    <a:pt x="7033481" y="1981199"/>
                  </a:lnTo>
                  <a:lnTo>
                    <a:pt x="7054319" y="2019299"/>
                  </a:lnTo>
                  <a:lnTo>
                    <a:pt x="7074684" y="2057399"/>
                  </a:lnTo>
                  <a:lnTo>
                    <a:pt x="7094574" y="2095499"/>
                  </a:lnTo>
                  <a:lnTo>
                    <a:pt x="7113983" y="2146299"/>
                  </a:lnTo>
                  <a:lnTo>
                    <a:pt x="7132909" y="2184399"/>
                  </a:lnTo>
                  <a:lnTo>
                    <a:pt x="7151348" y="2222499"/>
                  </a:lnTo>
                  <a:lnTo>
                    <a:pt x="7169296" y="2260599"/>
                  </a:lnTo>
                  <a:lnTo>
                    <a:pt x="7186749" y="2311399"/>
                  </a:lnTo>
                  <a:lnTo>
                    <a:pt x="7203704" y="2349499"/>
                  </a:lnTo>
                  <a:lnTo>
                    <a:pt x="7220157" y="2387599"/>
                  </a:lnTo>
                  <a:lnTo>
                    <a:pt x="7236105" y="2438399"/>
                  </a:lnTo>
                  <a:lnTo>
                    <a:pt x="7251543" y="2476499"/>
                  </a:lnTo>
                  <a:lnTo>
                    <a:pt x="7266469" y="2514599"/>
                  </a:lnTo>
                  <a:lnTo>
                    <a:pt x="7280878" y="2565399"/>
                  </a:lnTo>
                  <a:lnTo>
                    <a:pt x="7294766" y="2603499"/>
                  </a:lnTo>
                  <a:lnTo>
                    <a:pt x="7308131" y="2654299"/>
                  </a:lnTo>
                  <a:lnTo>
                    <a:pt x="7320969" y="2692399"/>
                  </a:lnTo>
                  <a:lnTo>
                    <a:pt x="7333275" y="2743199"/>
                  </a:lnTo>
                  <a:lnTo>
                    <a:pt x="7345047" y="2781299"/>
                  </a:lnTo>
                  <a:lnTo>
                    <a:pt x="7356279" y="2832099"/>
                  </a:lnTo>
                  <a:lnTo>
                    <a:pt x="7366970" y="2870199"/>
                  </a:lnTo>
                  <a:lnTo>
                    <a:pt x="7377115" y="2920999"/>
                  </a:lnTo>
                  <a:lnTo>
                    <a:pt x="7386711" y="2959099"/>
                  </a:lnTo>
                  <a:lnTo>
                    <a:pt x="7395753" y="3009899"/>
                  </a:lnTo>
                  <a:lnTo>
                    <a:pt x="7404238" y="3060699"/>
                  </a:lnTo>
                  <a:lnTo>
                    <a:pt x="7412163" y="3098799"/>
                  </a:lnTo>
                  <a:lnTo>
                    <a:pt x="7419524" y="3149599"/>
                  </a:lnTo>
                  <a:lnTo>
                    <a:pt x="7426317" y="3200399"/>
                  </a:lnTo>
                  <a:lnTo>
                    <a:pt x="7432538" y="3238499"/>
                  </a:lnTo>
                  <a:lnTo>
                    <a:pt x="7438185" y="3289299"/>
                  </a:lnTo>
                  <a:lnTo>
                    <a:pt x="7443252" y="3340099"/>
                  </a:lnTo>
                  <a:lnTo>
                    <a:pt x="7447737" y="3378199"/>
                  </a:lnTo>
                  <a:lnTo>
                    <a:pt x="7451636" y="3428999"/>
                  </a:lnTo>
                  <a:lnTo>
                    <a:pt x="7454946" y="3479799"/>
                  </a:lnTo>
                  <a:lnTo>
                    <a:pt x="7457661" y="3530599"/>
                  </a:lnTo>
                  <a:lnTo>
                    <a:pt x="7459780" y="3568699"/>
                  </a:lnTo>
                  <a:lnTo>
                    <a:pt x="7461298" y="3619499"/>
                  </a:lnTo>
                  <a:lnTo>
                    <a:pt x="7462211" y="3670299"/>
                  </a:lnTo>
                  <a:lnTo>
                    <a:pt x="7462516" y="3721099"/>
                  </a:lnTo>
                  <a:lnTo>
                    <a:pt x="7462211" y="3759199"/>
                  </a:lnTo>
                  <a:lnTo>
                    <a:pt x="7461298" y="3809999"/>
                  </a:lnTo>
                  <a:lnTo>
                    <a:pt x="7459780" y="3860799"/>
                  </a:lnTo>
                  <a:lnTo>
                    <a:pt x="7457661" y="3911599"/>
                  </a:lnTo>
                  <a:lnTo>
                    <a:pt x="7454946" y="3962399"/>
                  </a:lnTo>
                  <a:lnTo>
                    <a:pt x="7451636" y="4000499"/>
                  </a:lnTo>
                  <a:lnTo>
                    <a:pt x="7447737" y="4051299"/>
                  </a:lnTo>
                  <a:lnTo>
                    <a:pt x="7443252" y="4102099"/>
                  </a:lnTo>
                  <a:lnTo>
                    <a:pt x="7438185" y="4140199"/>
                  </a:lnTo>
                  <a:lnTo>
                    <a:pt x="7432538" y="4190999"/>
                  </a:lnTo>
                  <a:lnTo>
                    <a:pt x="7426317" y="4241799"/>
                  </a:lnTo>
                  <a:lnTo>
                    <a:pt x="7419524" y="4279899"/>
                  </a:lnTo>
                  <a:lnTo>
                    <a:pt x="7412163" y="4330699"/>
                  </a:lnTo>
                  <a:lnTo>
                    <a:pt x="7404238" y="4381499"/>
                  </a:lnTo>
                  <a:lnTo>
                    <a:pt x="7395753" y="4419599"/>
                  </a:lnTo>
                  <a:lnTo>
                    <a:pt x="7386711" y="4470399"/>
                  </a:lnTo>
                  <a:lnTo>
                    <a:pt x="7377115" y="4508499"/>
                  </a:lnTo>
                  <a:lnTo>
                    <a:pt x="7366970" y="4559299"/>
                  </a:lnTo>
                  <a:lnTo>
                    <a:pt x="7356279" y="4610099"/>
                  </a:lnTo>
                  <a:lnTo>
                    <a:pt x="7345047" y="4648199"/>
                  </a:lnTo>
                  <a:lnTo>
                    <a:pt x="7333275" y="4698999"/>
                  </a:lnTo>
                  <a:lnTo>
                    <a:pt x="7320969" y="4737099"/>
                  </a:lnTo>
                  <a:lnTo>
                    <a:pt x="7308131" y="4787899"/>
                  </a:lnTo>
                  <a:lnTo>
                    <a:pt x="7294766" y="4825999"/>
                  </a:lnTo>
                  <a:lnTo>
                    <a:pt x="7280878" y="4876799"/>
                  </a:lnTo>
                  <a:lnTo>
                    <a:pt x="7266469" y="4914899"/>
                  </a:lnTo>
                  <a:lnTo>
                    <a:pt x="7251543" y="4952999"/>
                  </a:lnTo>
                  <a:lnTo>
                    <a:pt x="7236105" y="5003799"/>
                  </a:lnTo>
                  <a:lnTo>
                    <a:pt x="7220157" y="5041899"/>
                  </a:lnTo>
                  <a:lnTo>
                    <a:pt x="7203704" y="5079999"/>
                  </a:lnTo>
                  <a:lnTo>
                    <a:pt x="7186749" y="5130799"/>
                  </a:lnTo>
                  <a:lnTo>
                    <a:pt x="7169296" y="5168899"/>
                  </a:lnTo>
                  <a:lnTo>
                    <a:pt x="7151348" y="5206999"/>
                  </a:lnTo>
                  <a:lnTo>
                    <a:pt x="7132909" y="5257799"/>
                  </a:lnTo>
                  <a:lnTo>
                    <a:pt x="7113983" y="5295899"/>
                  </a:lnTo>
                  <a:lnTo>
                    <a:pt x="7094574" y="5333999"/>
                  </a:lnTo>
                  <a:lnTo>
                    <a:pt x="7074684" y="5372099"/>
                  </a:lnTo>
                  <a:lnTo>
                    <a:pt x="7054319" y="5410199"/>
                  </a:lnTo>
                  <a:lnTo>
                    <a:pt x="7033481" y="5460999"/>
                  </a:lnTo>
                  <a:lnTo>
                    <a:pt x="7012174" y="5499099"/>
                  </a:lnTo>
                  <a:lnTo>
                    <a:pt x="6990401" y="5537199"/>
                  </a:lnTo>
                  <a:lnTo>
                    <a:pt x="6968167" y="5575299"/>
                  </a:lnTo>
                  <a:lnTo>
                    <a:pt x="6945476" y="5613399"/>
                  </a:lnTo>
                  <a:lnTo>
                    <a:pt x="6922330" y="5651499"/>
                  </a:lnTo>
                  <a:lnTo>
                    <a:pt x="6898733" y="5689599"/>
                  </a:lnTo>
                  <a:lnTo>
                    <a:pt x="6874689" y="5727699"/>
                  </a:lnTo>
                  <a:lnTo>
                    <a:pt x="6850202" y="5765799"/>
                  </a:lnTo>
                  <a:lnTo>
                    <a:pt x="6825276" y="5803899"/>
                  </a:lnTo>
                  <a:lnTo>
                    <a:pt x="6799914" y="5841999"/>
                  </a:lnTo>
                  <a:lnTo>
                    <a:pt x="6774119" y="5880099"/>
                  </a:lnTo>
                  <a:lnTo>
                    <a:pt x="6747896" y="5918199"/>
                  </a:lnTo>
                  <a:lnTo>
                    <a:pt x="6721247" y="5943599"/>
                  </a:lnTo>
                  <a:lnTo>
                    <a:pt x="6694178" y="5981699"/>
                  </a:lnTo>
                  <a:lnTo>
                    <a:pt x="6666691" y="6019799"/>
                  </a:lnTo>
                  <a:lnTo>
                    <a:pt x="6638790" y="6057899"/>
                  </a:lnTo>
                  <a:lnTo>
                    <a:pt x="6610478" y="6095999"/>
                  </a:lnTo>
                  <a:lnTo>
                    <a:pt x="6581760" y="6121399"/>
                  </a:lnTo>
                  <a:lnTo>
                    <a:pt x="6552639" y="6159499"/>
                  </a:lnTo>
                  <a:lnTo>
                    <a:pt x="6523119" y="6197599"/>
                  </a:lnTo>
                  <a:lnTo>
                    <a:pt x="6493203" y="6222999"/>
                  </a:lnTo>
                  <a:lnTo>
                    <a:pt x="6462895" y="6261099"/>
                  </a:lnTo>
                  <a:lnTo>
                    <a:pt x="6432199" y="6286499"/>
                  </a:lnTo>
                  <a:lnTo>
                    <a:pt x="6401118" y="6324599"/>
                  </a:lnTo>
                  <a:lnTo>
                    <a:pt x="6369656" y="6349999"/>
                  </a:lnTo>
                  <a:lnTo>
                    <a:pt x="6337817" y="6388099"/>
                  </a:lnTo>
                  <a:lnTo>
                    <a:pt x="6305604" y="6413499"/>
                  </a:lnTo>
                  <a:lnTo>
                    <a:pt x="6273021" y="6451599"/>
                  </a:lnTo>
                  <a:lnTo>
                    <a:pt x="6240072" y="6476999"/>
                  </a:lnTo>
                  <a:lnTo>
                    <a:pt x="6206760" y="6515099"/>
                  </a:lnTo>
                  <a:lnTo>
                    <a:pt x="6173089" y="6540499"/>
                  </a:lnTo>
                  <a:lnTo>
                    <a:pt x="6104685" y="6591299"/>
                  </a:lnTo>
                  <a:lnTo>
                    <a:pt x="6069959" y="6629399"/>
                  </a:lnTo>
                  <a:lnTo>
                    <a:pt x="5999477" y="6680199"/>
                  </a:lnTo>
                  <a:lnTo>
                    <a:pt x="5927648" y="6730999"/>
                  </a:lnTo>
                  <a:lnTo>
                    <a:pt x="5817440" y="6807199"/>
                  </a:lnTo>
                  <a:lnTo>
                    <a:pt x="5704364" y="6883399"/>
                  </a:lnTo>
                  <a:lnTo>
                    <a:pt x="5588518" y="6959599"/>
                  </a:lnTo>
                  <a:lnTo>
                    <a:pt x="5549304" y="6972299"/>
                  </a:lnTo>
                  <a:lnTo>
                    <a:pt x="5470001" y="7023099"/>
                  </a:lnTo>
                  <a:lnTo>
                    <a:pt x="5429919" y="7035799"/>
                  </a:lnTo>
                  <a:lnTo>
                    <a:pt x="5348913" y="7086599"/>
                  </a:lnTo>
                  <a:lnTo>
                    <a:pt x="5307995" y="7099299"/>
                  </a:lnTo>
                  <a:lnTo>
                    <a:pt x="5266807" y="7124699"/>
                  </a:lnTo>
                  <a:lnTo>
                    <a:pt x="5183632" y="7150099"/>
                  </a:lnTo>
                  <a:lnTo>
                    <a:pt x="5141652" y="7175499"/>
                  </a:lnTo>
                  <a:lnTo>
                    <a:pt x="5056928" y="7200899"/>
                  </a:lnTo>
                  <a:lnTo>
                    <a:pt x="5014190" y="7226299"/>
                  </a:lnTo>
                  <a:lnTo>
                    <a:pt x="4483237" y="7378699"/>
                  </a:lnTo>
                  <a:close/>
                </a:path>
                <a:path w="7462520" h="7442200">
                  <a:moveTo>
                    <a:pt x="4345717" y="7404099"/>
                  </a:moveTo>
                  <a:lnTo>
                    <a:pt x="3116798" y="7404099"/>
                  </a:lnTo>
                  <a:lnTo>
                    <a:pt x="3024922" y="7378699"/>
                  </a:lnTo>
                  <a:lnTo>
                    <a:pt x="4437593" y="7378699"/>
                  </a:lnTo>
                  <a:lnTo>
                    <a:pt x="4345717" y="7404099"/>
                  </a:lnTo>
                  <a:close/>
                </a:path>
                <a:path w="7462520" h="7442200">
                  <a:moveTo>
                    <a:pt x="4253079" y="7416799"/>
                  </a:moveTo>
                  <a:lnTo>
                    <a:pt x="3209437" y="7416799"/>
                  </a:lnTo>
                  <a:lnTo>
                    <a:pt x="3163024" y="7404099"/>
                  </a:lnTo>
                  <a:lnTo>
                    <a:pt x="4299492" y="7404099"/>
                  </a:lnTo>
                  <a:lnTo>
                    <a:pt x="4253079" y="7416799"/>
                  </a:lnTo>
                  <a:close/>
                </a:path>
                <a:path w="7462520" h="7442200">
                  <a:moveTo>
                    <a:pt x="4159708" y="7429499"/>
                  </a:moveTo>
                  <a:lnTo>
                    <a:pt x="3302807" y="7429499"/>
                  </a:lnTo>
                  <a:lnTo>
                    <a:pt x="3256032" y="7416799"/>
                  </a:lnTo>
                  <a:lnTo>
                    <a:pt x="4206484" y="7416799"/>
                  </a:lnTo>
                  <a:lnTo>
                    <a:pt x="4159708" y="7429499"/>
                  </a:lnTo>
                  <a:close/>
                </a:path>
                <a:path w="7462520" h="7442200">
                  <a:moveTo>
                    <a:pt x="4018344" y="7442199"/>
                  </a:moveTo>
                  <a:lnTo>
                    <a:pt x="3444172" y="7442199"/>
                  </a:lnTo>
                  <a:lnTo>
                    <a:pt x="3396882" y="7429499"/>
                  </a:lnTo>
                  <a:lnTo>
                    <a:pt x="4065634" y="7429499"/>
                  </a:lnTo>
                  <a:lnTo>
                    <a:pt x="4018344" y="7442199"/>
                  </a:lnTo>
                  <a:close/>
                </a:path>
              </a:pathLst>
            </a:custGeom>
            <a:solidFill>
              <a:srgbClr val="334161"/>
            </a:solidFill>
          </p:spPr>
          <p:txBody>
            <a:bodyPr wrap="square" lIns="0" tIns="0" rIns="0" bIns="0" rtlCol="0"/>
            <a:lstStyle/>
            <a:p>
              <a:endParaRPr/>
            </a:p>
          </p:txBody>
        </p:sp>
        <p:pic>
          <p:nvPicPr>
            <p:cNvPr id="8" name="object 8"/>
            <p:cNvPicPr/>
            <p:nvPr/>
          </p:nvPicPr>
          <p:blipFill>
            <a:blip r:embed="rId2" cstate="print"/>
            <a:stretch>
              <a:fillRect/>
            </a:stretch>
          </p:blipFill>
          <p:spPr>
            <a:xfrm>
              <a:off x="2702266" y="2751972"/>
              <a:ext cx="6408181" cy="6399206"/>
            </a:xfrm>
            <a:prstGeom prst="rect">
              <a:avLst/>
            </a:prstGeom>
          </p:spPr>
        </p:pic>
        <p:sp>
          <p:nvSpPr>
            <p:cNvPr id="9" name="object 9"/>
            <p:cNvSpPr/>
            <p:nvPr/>
          </p:nvSpPr>
          <p:spPr>
            <a:xfrm>
              <a:off x="2552783" y="2500940"/>
              <a:ext cx="6317615" cy="6311900"/>
            </a:xfrm>
            <a:custGeom>
              <a:avLst/>
              <a:gdLst/>
              <a:ahLst/>
              <a:cxnLst/>
              <a:rect l="l" t="t" r="r" b="b"/>
              <a:pathLst>
                <a:path w="6317615" h="6311900">
                  <a:moveTo>
                    <a:pt x="3350974" y="12700"/>
                  </a:moveTo>
                  <a:lnTo>
                    <a:pt x="2966152" y="12700"/>
                  </a:lnTo>
                  <a:lnTo>
                    <a:pt x="3013982" y="0"/>
                  </a:lnTo>
                  <a:lnTo>
                    <a:pt x="3303144" y="0"/>
                  </a:lnTo>
                  <a:lnTo>
                    <a:pt x="3350974" y="12700"/>
                  </a:lnTo>
                  <a:close/>
                </a:path>
                <a:path w="6317615" h="6311900">
                  <a:moveTo>
                    <a:pt x="3540336" y="25400"/>
                  </a:moveTo>
                  <a:lnTo>
                    <a:pt x="2776790" y="25400"/>
                  </a:lnTo>
                  <a:lnTo>
                    <a:pt x="2823826" y="12700"/>
                  </a:lnTo>
                  <a:lnTo>
                    <a:pt x="3493299" y="12700"/>
                  </a:lnTo>
                  <a:lnTo>
                    <a:pt x="3540336" y="25400"/>
                  </a:lnTo>
                  <a:close/>
                </a:path>
                <a:path w="6317615" h="6311900">
                  <a:moveTo>
                    <a:pt x="3633770" y="38100"/>
                  </a:moveTo>
                  <a:lnTo>
                    <a:pt x="2683355" y="38100"/>
                  </a:lnTo>
                  <a:lnTo>
                    <a:pt x="2729964" y="25400"/>
                  </a:lnTo>
                  <a:lnTo>
                    <a:pt x="3587161" y="25400"/>
                  </a:lnTo>
                  <a:lnTo>
                    <a:pt x="3633770" y="38100"/>
                  </a:lnTo>
                  <a:close/>
                </a:path>
                <a:path w="6317615" h="6311900">
                  <a:moveTo>
                    <a:pt x="3817939" y="76200"/>
                  </a:moveTo>
                  <a:lnTo>
                    <a:pt x="2499186" y="76200"/>
                  </a:lnTo>
                  <a:lnTo>
                    <a:pt x="2636968" y="38100"/>
                  </a:lnTo>
                  <a:lnTo>
                    <a:pt x="3680158" y="38100"/>
                  </a:lnTo>
                  <a:lnTo>
                    <a:pt x="3817939" y="76200"/>
                  </a:lnTo>
                  <a:close/>
                </a:path>
                <a:path w="6317615" h="6311900">
                  <a:moveTo>
                    <a:pt x="3953542" y="6223000"/>
                  </a:moveTo>
                  <a:lnTo>
                    <a:pt x="2363584" y="6223000"/>
                  </a:lnTo>
                  <a:lnTo>
                    <a:pt x="2230301" y="6184900"/>
                  </a:lnTo>
                  <a:lnTo>
                    <a:pt x="2186412" y="6159500"/>
                  </a:lnTo>
                  <a:lnTo>
                    <a:pt x="2013694" y="6108700"/>
                  </a:lnTo>
                  <a:lnTo>
                    <a:pt x="1971248" y="6083300"/>
                  </a:lnTo>
                  <a:lnTo>
                    <a:pt x="1887276" y="6057900"/>
                  </a:lnTo>
                  <a:lnTo>
                    <a:pt x="1845758" y="6032500"/>
                  </a:lnTo>
                  <a:lnTo>
                    <a:pt x="1804561" y="6019800"/>
                  </a:lnTo>
                  <a:lnTo>
                    <a:pt x="1723145" y="5969000"/>
                  </a:lnTo>
                  <a:lnTo>
                    <a:pt x="1682937" y="5956300"/>
                  </a:lnTo>
                  <a:lnTo>
                    <a:pt x="1603547" y="5905500"/>
                  </a:lnTo>
                  <a:lnTo>
                    <a:pt x="1564375" y="5892800"/>
                  </a:lnTo>
                  <a:lnTo>
                    <a:pt x="1449016" y="5816600"/>
                  </a:lnTo>
                  <a:lnTo>
                    <a:pt x="1373957" y="5765800"/>
                  </a:lnTo>
                  <a:lnTo>
                    <a:pt x="1300424" y="5715000"/>
                  </a:lnTo>
                  <a:lnTo>
                    <a:pt x="1228459" y="5664200"/>
                  </a:lnTo>
                  <a:lnTo>
                    <a:pt x="1193077" y="5626100"/>
                  </a:lnTo>
                  <a:lnTo>
                    <a:pt x="1123541" y="5575300"/>
                  </a:lnTo>
                  <a:lnTo>
                    <a:pt x="1089396" y="5549900"/>
                  </a:lnTo>
                  <a:lnTo>
                    <a:pt x="1055675" y="5511800"/>
                  </a:lnTo>
                  <a:lnTo>
                    <a:pt x="1022382" y="5486400"/>
                  </a:lnTo>
                  <a:lnTo>
                    <a:pt x="989521" y="5461000"/>
                  </a:lnTo>
                  <a:lnTo>
                    <a:pt x="957100" y="5422900"/>
                  </a:lnTo>
                  <a:lnTo>
                    <a:pt x="925121" y="5397500"/>
                  </a:lnTo>
                  <a:lnTo>
                    <a:pt x="893592" y="5359400"/>
                  </a:lnTo>
                  <a:lnTo>
                    <a:pt x="862516" y="5334000"/>
                  </a:lnTo>
                  <a:lnTo>
                    <a:pt x="831899" y="5295900"/>
                  </a:lnTo>
                  <a:lnTo>
                    <a:pt x="801746" y="5257800"/>
                  </a:lnTo>
                  <a:lnTo>
                    <a:pt x="772063" y="5232400"/>
                  </a:lnTo>
                  <a:lnTo>
                    <a:pt x="742854" y="5194300"/>
                  </a:lnTo>
                  <a:lnTo>
                    <a:pt x="714125" y="5156200"/>
                  </a:lnTo>
                  <a:lnTo>
                    <a:pt x="685880" y="5130800"/>
                  </a:lnTo>
                  <a:lnTo>
                    <a:pt x="658126" y="5092700"/>
                  </a:lnTo>
                  <a:lnTo>
                    <a:pt x="630866" y="5054600"/>
                  </a:lnTo>
                  <a:lnTo>
                    <a:pt x="604107" y="5016500"/>
                  </a:lnTo>
                  <a:lnTo>
                    <a:pt x="577854" y="4978400"/>
                  </a:lnTo>
                  <a:lnTo>
                    <a:pt x="552111" y="4940300"/>
                  </a:lnTo>
                  <a:lnTo>
                    <a:pt x="526884" y="4902200"/>
                  </a:lnTo>
                  <a:lnTo>
                    <a:pt x="502177" y="4864100"/>
                  </a:lnTo>
                  <a:lnTo>
                    <a:pt x="477997" y="4826000"/>
                  </a:lnTo>
                  <a:lnTo>
                    <a:pt x="454348" y="4787900"/>
                  </a:lnTo>
                  <a:lnTo>
                    <a:pt x="431236" y="4749800"/>
                  </a:lnTo>
                  <a:lnTo>
                    <a:pt x="408665" y="4711700"/>
                  </a:lnTo>
                  <a:lnTo>
                    <a:pt x="386641" y="4673600"/>
                  </a:lnTo>
                  <a:lnTo>
                    <a:pt x="365169" y="4635500"/>
                  </a:lnTo>
                  <a:lnTo>
                    <a:pt x="344254" y="4597400"/>
                  </a:lnTo>
                  <a:lnTo>
                    <a:pt x="323901" y="4559300"/>
                  </a:lnTo>
                  <a:lnTo>
                    <a:pt x="304115" y="4508500"/>
                  </a:lnTo>
                  <a:lnTo>
                    <a:pt x="284902" y="4470400"/>
                  </a:lnTo>
                  <a:lnTo>
                    <a:pt x="266267" y="4432300"/>
                  </a:lnTo>
                  <a:lnTo>
                    <a:pt x="248215" y="4394200"/>
                  </a:lnTo>
                  <a:lnTo>
                    <a:pt x="230751" y="4343400"/>
                  </a:lnTo>
                  <a:lnTo>
                    <a:pt x="213880" y="4305300"/>
                  </a:lnTo>
                  <a:lnTo>
                    <a:pt x="197607" y="4267200"/>
                  </a:lnTo>
                  <a:lnTo>
                    <a:pt x="181938" y="4216400"/>
                  </a:lnTo>
                  <a:lnTo>
                    <a:pt x="166878" y="4178300"/>
                  </a:lnTo>
                  <a:lnTo>
                    <a:pt x="152431" y="4127500"/>
                  </a:lnTo>
                  <a:lnTo>
                    <a:pt x="138604" y="4089400"/>
                  </a:lnTo>
                  <a:lnTo>
                    <a:pt x="125400" y="4038600"/>
                  </a:lnTo>
                  <a:lnTo>
                    <a:pt x="112826" y="4000500"/>
                  </a:lnTo>
                  <a:lnTo>
                    <a:pt x="100887" y="3949700"/>
                  </a:lnTo>
                  <a:lnTo>
                    <a:pt x="89587" y="3911600"/>
                  </a:lnTo>
                  <a:lnTo>
                    <a:pt x="78932" y="3860800"/>
                  </a:lnTo>
                  <a:lnTo>
                    <a:pt x="68927" y="3822700"/>
                  </a:lnTo>
                  <a:lnTo>
                    <a:pt x="59578" y="3771900"/>
                  </a:lnTo>
                  <a:lnTo>
                    <a:pt x="50888" y="3721100"/>
                  </a:lnTo>
                  <a:lnTo>
                    <a:pt x="42864" y="3683000"/>
                  </a:lnTo>
                  <a:lnTo>
                    <a:pt x="35511" y="3632200"/>
                  </a:lnTo>
                  <a:lnTo>
                    <a:pt x="28833" y="3594100"/>
                  </a:lnTo>
                  <a:lnTo>
                    <a:pt x="22837" y="3543300"/>
                  </a:lnTo>
                  <a:lnTo>
                    <a:pt x="17527" y="3492500"/>
                  </a:lnTo>
                  <a:lnTo>
                    <a:pt x="12908" y="3441700"/>
                  </a:lnTo>
                  <a:lnTo>
                    <a:pt x="8985" y="3403600"/>
                  </a:lnTo>
                  <a:lnTo>
                    <a:pt x="5764" y="3352800"/>
                  </a:lnTo>
                  <a:lnTo>
                    <a:pt x="3250" y="3302000"/>
                  </a:lnTo>
                  <a:lnTo>
                    <a:pt x="1447" y="3251200"/>
                  </a:lnTo>
                  <a:lnTo>
                    <a:pt x="362" y="3213100"/>
                  </a:lnTo>
                  <a:lnTo>
                    <a:pt x="0" y="3162300"/>
                  </a:lnTo>
                  <a:lnTo>
                    <a:pt x="362" y="3111500"/>
                  </a:lnTo>
                  <a:lnTo>
                    <a:pt x="1447" y="3060700"/>
                  </a:lnTo>
                  <a:lnTo>
                    <a:pt x="3250" y="3009900"/>
                  </a:lnTo>
                  <a:lnTo>
                    <a:pt x="5764" y="2971800"/>
                  </a:lnTo>
                  <a:lnTo>
                    <a:pt x="8985" y="2921000"/>
                  </a:lnTo>
                  <a:lnTo>
                    <a:pt x="12908" y="2870200"/>
                  </a:lnTo>
                  <a:lnTo>
                    <a:pt x="17527" y="2819400"/>
                  </a:lnTo>
                  <a:lnTo>
                    <a:pt x="22837" y="2781300"/>
                  </a:lnTo>
                  <a:lnTo>
                    <a:pt x="28833" y="2730500"/>
                  </a:lnTo>
                  <a:lnTo>
                    <a:pt x="35511" y="2679700"/>
                  </a:lnTo>
                  <a:lnTo>
                    <a:pt x="42864" y="2641600"/>
                  </a:lnTo>
                  <a:lnTo>
                    <a:pt x="50888" y="2590800"/>
                  </a:lnTo>
                  <a:lnTo>
                    <a:pt x="59578" y="2540000"/>
                  </a:lnTo>
                  <a:lnTo>
                    <a:pt x="68927" y="2501900"/>
                  </a:lnTo>
                  <a:lnTo>
                    <a:pt x="78932" y="2451100"/>
                  </a:lnTo>
                  <a:lnTo>
                    <a:pt x="89587" y="2413000"/>
                  </a:lnTo>
                  <a:lnTo>
                    <a:pt x="100887" y="2362200"/>
                  </a:lnTo>
                  <a:lnTo>
                    <a:pt x="112826" y="2324100"/>
                  </a:lnTo>
                  <a:lnTo>
                    <a:pt x="125400" y="2273300"/>
                  </a:lnTo>
                  <a:lnTo>
                    <a:pt x="138604" y="2235200"/>
                  </a:lnTo>
                  <a:lnTo>
                    <a:pt x="152431" y="2184400"/>
                  </a:lnTo>
                  <a:lnTo>
                    <a:pt x="166878" y="2146300"/>
                  </a:lnTo>
                  <a:lnTo>
                    <a:pt x="181938" y="2095500"/>
                  </a:lnTo>
                  <a:lnTo>
                    <a:pt x="197607" y="2057400"/>
                  </a:lnTo>
                  <a:lnTo>
                    <a:pt x="213880" y="2019300"/>
                  </a:lnTo>
                  <a:lnTo>
                    <a:pt x="230751" y="1968500"/>
                  </a:lnTo>
                  <a:lnTo>
                    <a:pt x="248215" y="1930400"/>
                  </a:lnTo>
                  <a:lnTo>
                    <a:pt x="266267" y="1892300"/>
                  </a:lnTo>
                  <a:lnTo>
                    <a:pt x="284902" y="1841500"/>
                  </a:lnTo>
                  <a:lnTo>
                    <a:pt x="304115" y="1803400"/>
                  </a:lnTo>
                  <a:lnTo>
                    <a:pt x="323901" y="1765300"/>
                  </a:lnTo>
                  <a:lnTo>
                    <a:pt x="344254" y="1727200"/>
                  </a:lnTo>
                  <a:lnTo>
                    <a:pt x="365169" y="1689100"/>
                  </a:lnTo>
                  <a:lnTo>
                    <a:pt x="386641" y="1638300"/>
                  </a:lnTo>
                  <a:lnTo>
                    <a:pt x="408665" y="1600200"/>
                  </a:lnTo>
                  <a:lnTo>
                    <a:pt x="431236" y="1562100"/>
                  </a:lnTo>
                  <a:lnTo>
                    <a:pt x="454348" y="1524000"/>
                  </a:lnTo>
                  <a:lnTo>
                    <a:pt x="477997" y="1485900"/>
                  </a:lnTo>
                  <a:lnTo>
                    <a:pt x="502177" y="1447800"/>
                  </a:lnTo>
                  <a:lnTo>
                    <a:pt x="526884" y="1409700"/>
                  </a:lnTo>
                  <a:lnTo>
                    <a:pt x="552111" y="1371600"/>
                  </a:lnTo>
                  <a:lnTo>
                    <a:pt x="577854" y="1333500"/>
                  </a:lnTo>
                  <a:lnTo>
                    <a:pt x="604107" y="1295400"/>
                  </a:lnTo>
                  <a:lnTo>
                    <a:pt x="630866" y="1270000"/>
                  </a:lnTo>
                  <a:lnTo>
                    <a:pt x="658126" y="1231900"/>
                  </a:lnTo>
                  <a:lnTo>
                    <a:pt x="685880" y="1193800"/>
                  </a:lnTo>
                  <a:lnTo>
                    <a:pt x="714125" y="1155700"/>
                  </a:lnTo>
                  <a:lnTo>
                    <a:pt x="742854" y="1130300"/>
                  </a:lnTo>
                  <a:lnTo>
                    <a:pt x="772063" y="1092200"/>
                  </a:lnTo>
                  <a:lnTo>
                    <a:pt x="801746" y="1054100"/>
                  </a:lnTo>
                  <a:lnTo>
                    <a:pt x="831899" y="1028700"/>
                  </a:lnTo>
                  <a:lnTo>
                    <a:pt x="862516" y="990600"/>
                  </a:lnTo>
                  <a:lnTo>
                    <a:pt x="893592" y="952500"/>
                  </a:lnTo>
                  <a:lnTo>
                    <a:pt x="925121" y="927100"/>
                  </a:lnTo>
                  <a:lnTo>
                    <a:pt x="957100" y="889000"/>
                  </a:lnTo>
                  <a:lnTo>
                    <a:pt x="989521" y="863600"/>
                  </a:lnTo>
                  <a:lnTo>
                    <a:pt x="1022382" y="838200"/>
                  </a:lnTo>
                  <a:lnTo>
                    <a:pt x="1055675" y="800100"/>
                  </a:lnTo>
                  <a:lnTo>
                    <a:pt x="1123541" y="749300"/>
                  </a:lnTo>
                  <a:lnTo>
                    <a:pt x="1158103" y="711200"/>
                  </a:lnTo>
                  <a:lnTo>
                    <a:pt x="1228459" y="660400"/>
                  </a:lnTo>
                  <a:lnTo>
                    <a:pt x="1300424" y="609600"/>
                  </a:lnTo>
                  <a:lnTo>
                    <a:pt x="1373957" y="558800"/>
                  </a:lnTo>
                  <a:lnTo>
                    <a:pt x="1487105" y="482600"/>
                  </a:lnTo>
                  <a:lnTo>
                    <a:pt x="1603547" y="406400"/>
                  </a:lnTo>
                  <a:lnTo>
                    <a:pt x="1643069" y="393700"/>
                  </a:lnTo>
                  <a:lnTo>
                    <a:pt x="1723145" y="342900"/>
                  </a:lnTo>
                  <a:lnTo>
                    <a:pt x="1763688" y="330200"/>
                  </a:lnTo>
                  <a:lnTo>
                    <a:pt x="1804561" y="304800"/>
                  </a:lnTo>
                  <a:lnTo>
                    <a:pt x="1845758" y="292100"/>
                  </a:lnTo>
                  <a:lnTo>
                    <a:pt x="1887276" y="266700"/>
                  </a:lnTo>
                  <a:lnTo>
                    <a:pt x="1929107" y="254000"/>
                  </a:lnTo>
                  <a:lnTo>
                    <a:pt x="1971248" y="228600"/>
                  </a:lnTo>
                  <a:lnTo>
                    <a:pt x="2056438" y="203200"/>
                  </a:lnTo>
                  <a:lnTo>
                    <a:pt x="2099476" y="177800"/>
                  </a:lnTo>
                  <a:lnTo>
                    <a:pt x="2453736" y="76200"/>
                  </a:lnTo>
                  <a:lnTo>
                    <a:pt x="3863389" y="76200"/>
                  </a:lnTo>
                  <a:lnTo>
                    <a:pt x="4217650" y="177800"/>
                  </a:lnTo>
                  <a:lnTo>
                    <a:pt x="4260688" y="203200"/>
                  </a:lnTo>
                  <a:lnTo>
                    <a:pt x="4345877" y="228600"/>
                  </a:lnTo>
                  <a:lnTo>
                    <a:pt x="4388018" y="254000"/>
                  </a:lnTo>
                  <a:lnTo>
                    <a:pt x="4429850" y="266700"/>
                  </a:lnTo>
                  <a:lnTo>
                    <a:pt x="4471367" y="292100"/>
                  </a:lnTo>
                  <a:lnTo>
                    <a:pt x="4512565" y="304800"/>
                  </a:lnTo>
                  <a:lnTo>
                    <a:pt x="4553438" y="330200"/>
                  </a:lnTo>
                  <a:lnTo>
                    <a:pt x="4593981" y="342900"/>
                  </a:lnTo>
                  <a:lnTo>
                    <a:pt x="4674056" y="393700"/>
                  </a:lnTo>
                  <a:lnTo>
                    <a:pt x="4713578" y="406400"/>
                  </a:lnTo>
                  <a:lnTo>
                    <a:pt x="4830021" y="482600"/>
                  </a:lnTo>
                  <a:lnTo>
                    <a:pt x="4943169" y="558800"/>
                  </a:lnTo>
                  <a:lnTo>
                    <a:pt x="5016701" y="609600"/>
                  </a:lnTo>
                  <a:lnTo>
                    <a:pt x="5088667" y="660400"/>
                  </a:lnTo>
                  <a:lnTo>
                    <a:pt x="5159023" y="711200"/>
                  </a:lnTo>
                  <a:lnTo>
                    <a:pt x="5193585" y="749300"/>
                  </a:lnTo>
                  <a:lnTo>
                    <a:pt x="5261450" y="800100"/>
                  </a:lnTo>
                  <a:lnTo>
                    <a:pt x="5294744" y="838200"/>
                  </a:lnTo>
                  <a:lnTo>
                    <a:pt x="5327604" y="863600"/>
                  </a:lnTo>
                  <a:lnTo>
                    <a:pt x="5360026" y="889000"/>
                  </a:lnTo>
                  <a:lnTo>
                    <a:pt x="5392004" y="927100"/>
                  </a:lnTo>
                  <a:lnTo>
                    <a:pt x="5423534" y="952500"/>
                  </a:lnTo>
                  <a:lnTo>
                    <a:pt x="5454610" y="990600"/>
                  </a:lnTo>
                  <a:lnTo>
                    <a:pt x="5485226" y="1028700"/>
                  </a:lnTo>
                  <a:lnTo>
                    <a:pt x="5515379" y="1054100"/>
                  </a:lnTo>
                  <a:lnTo>
                    <a:pt x="5545063" y="1092200"/>
                  </a:lnTo>
                  <a:lnTo>
                    <a:pt x="5574271" y="1130300"/>
                  </a:lnTo>
                  <a:lnTo>
                    <a:pt x="5603001" y="1155700"/>
                  </a:lnTo>
                  <a:lnTo>
                    <a:pt x="5631245" y="1193800"/>
                  </a:lnTo>
                  <a:lnTo>
                    <a:pt x="5659000" y="1231900"/>
                  </a:lnTo>
                  <a:lnTo>
                    <a:pt x="5686259" y="1270000"/>
                  </a:lnTo>
                  <a:lnTo>
                    <a:pt x="5713018" y="1295400"/>
                  </a:lnTo>
                  <a:lnTo>
                    <a:pt x="5739272" y="1333500"/>
                  </a:lnTo>
                  <a:lnTo>
                    <a:pt x="5765014" y="1371600"/>
                  </a:lnTo>
                  <a:lnTo>
                    <a:pt x="5790242" y="1409700"/>
                  </a:lnTo>
                  <a:lnTo>
                    <a:pt x="5814948" y="1447800"/>
                  </a:lnTo>
                  <a:lnTo>
                    <a:pt x="5839128" y="1485900"/>
                  </a:lnTo>
                  <a:lnTo>
                    <a:pt x="5862777" y="1524000"/>
                  </a:lnTo>
                  <a:lnTo>
                    <a:pt x="5885889" y="1562100"/>
                  </a:lnTo>
                  <a:lnTo>
                    <a:pt x="5908460" y="1600200"/>
                  </a:lnTo>
                  <a:lnTo>
                    <a:pt x="5930484" y="1638300"/>
                  </a:lnTo>
                  <a:lnTo>
                    <a:pt x="5951957" y="1689100"/>
                  </a:lnTo>
                  <a:lnTo>
                    <a:pt x="5972872" y="1727200"/>
                  </a:lnTo>
                  <a:lnTo>
                    <a:pt x="5993224" y="1765300"/>
                  </a:lnTo>
                  <a:lnTo>
                    <a:pt x="6013010" y="1803400"/>
                  </a:lnTo>
                  <a:lnTo>
                    <a:pt x="6032223" y="1841500"/>
                  </a:lnTo>
                  <a:lnTo>
                    <a:pt x="6050858" y="1892300"/>
                  </a:lnTo>
                  <a:lnTo>
                    <a:pt x="6068910" y="1930400"/>
                  </a:lnTo>
                  <a:lnTo>
                    <a:pt x="6086375" y="1968500"/>
                  </a:lnTo>
                  <a:lnTo>
                    <a:pt x="6103246" y="2019300"/>
                  </a:lnTo>
                  <a:lnTo>
                    <a:pt x="6119518" y="2057400"/>
                  </a:lnTo>
                  <a:lnTo>
                    <a:pt x="6135187" y="2095500"/>
                  </a:lnTo>
                  <a:lnTo>
                    <a:pt x="6150248" y="2146300"/>
                  </a:lnTo>
                  <a:lnTo>
                    <a:pt x="6164694" y="2184400"/>
                  </a:lnTo>
                  <a:lnTo>
                    <a:pt x="6178522" y="2235200"/>
                  </a:lnTo>
                  <a:lnTo>
                    <a:pt x="6191725" y="2273300"/>
                  </a:lnTo>
                  <a:lnTo>
                    <a:pt x="6204299" y="2324100"/>
                  </a:lnTo>
                  <a:lnTo>
                    <a:pt x="6216238" y="2362200"/>
                  </a:lnTo>
                  <a:lnTo>
                    <a:pt x="6227538" y="2413000"/>
                  </a:lnTo>
                  <a:lnTo>
                    <a:pt x="6238193" y="2451100"/>
                  </a:lnTo>
                  <a:lnTo>
                    <a:pt x="6248198" y="2501900"/>
                  </a:lnTo>
                  <a:lnTo>
                    <a:pt x="6257548" y="2540000"/>
                  </a:lnTo>
                  <a:lnTo>
                    <a:pt x="6266237" y="2590800"/>
                  </a:lnTo>
                  <a:lnTo>
                    <a:pt x="6274261" y="2641600"/>
                  </a:lnTo>
                  <a:lnTo>
                    <a:pt x="6281614" y="2679700"/>
                  </a:lnTo>
                  <a:lnTo>
                    <a:pt x="6288292" y="2730500"/>
                  </a:lnTo>
                  <a:lnTo>
                    <a:pt x="6294288" y="2781300"/>
                  </a:lnTo>
                  <a:lnTo>
                    <a:pt x="6299599" y="2819400"/>
                  </a:lnTo>
                  <a:lnTo>
                    <a:pt x="6304218" y="2870200"/>
                  </a:lnTo>
                  <a:lnTo>
                    <a:pt x="6308140" y="2921000"/>
                  </a:lnTo>
                  <a:lnTo>
                    <a:pt x="6311361" y="2971800"/>
                  </a:lnTo>
                  <a:lnTo>
                    <a:pt x="6313876" y="3009900"/>
                  </a:lnTo>
                  <a:lnTo>
                    <a:pt x="6315678" y="3060700"/>
                  </a:lnTo>
                  <a:lnTo>
                    <a:pt x="6316763" y="3111500"/>
                  </a:lnTo>
                  <a:lnTo>
                    <a:pt x="6317125" y="3149600"/>
                  </a:lnTo>
                  <a:lnTo>
                    <a:pt x="6316763" y="3213100"/>
                  </a:lnTo>
                  <a:lnTo>
                    <a:pt x="6315678" y="3251200"/>
                  </a:lnTo>
                  <a:lnTo>
                    <a:pt x="6313876" y="3302000"/>
                  </a:lnTo>
                  <a:lnTo>
                    <a:pt x="6311361" y="3352800"/>
                  </a:lnTo>
                  <a:lnTo>
                    <a:pt x="6308140" y="3403600"/>
                  </a:lnTo>
                  <a:lnTo>
                    <a:pt x="6304218" y="3441700"/>
                  </a:lnTo>
                  <a:lnTo>
                    <a:pt x="6299599" y="3492500"/>
                  </a:lnTo>
                  <a:lnTo>
                    <a:pt x="6294288" y="3543300"/>
                  </a:lnTo>
                  <a:lnTo>
                    <a:pt x="6288292" y="3594100"/>
                  </a:lnTo>
                  <a:lnTo>
                    <a:pt x="6281614" y="3632200"/>
                  </a:lnTo>
                  <a:lnTo>
                    <a:pt x="6274261" y="3683000"/>
                  </a:lnTo>
                  <a:lnTo>
                    <a:pt x="6266237" y="3721100"/>
                  </a:lnTo>
                  <a:lnTo>
                    <a:pt x="6257548" y="3771900"/>
                  </a:lnTo>
                  <a:lnTo>
                    <a:pt x="6248198" y="3822700"/>
                  </a:lnTo>
                  <a:lnTo>
                    <a:pt x="6238193" y="3860800"/>
                  </a:lnTo>
                  <a:lnTo>
                    <a:pt x="6227538" y="3911600"/>
                  </a:lnTo>
                  <a:lnTo>
                    <a:pt x="6216238" y="3949700"/>
                  </a:lnTo>
                  <a:lnTo>
                    <a:pt x="6204299" y="4000500"/>
                  </a:lnTo>
                  <a:lnTo>
                    <a:pt x="6191725" y="4038600"/>
                  </a:lnTo>
                  <a:lnTo>
                    <a:pt x="6178522" y="4089400"/>
                  </a:lnTo>
                  <a:lnTo>
                    <a:pt x="6164694" y="4127500"/>
                  </a:lnTo>
                  <a:lnTo>
                    <a:pt x="6150248" y="4178300"/>
                  </a:lnTo>
                  <a:lnTo>
                    <a:pt x="6135187" y="4216400"/>
                  </a:lnTo>
                  <a:lnTo>
                    <a:pt x="6119518" y="4267200"/>
                  </a:lnTo>
                  <a:lnTo>
                    <a:pt x="6103246" y="4305300"/>
                  </a:lnTo>
                  <a:lnTo>
                    <a:pt x="6086375" y="4343400"/>
                  </a:lnTo>
                  <a:lnTo>
                    <a:pt x="6068910" y="4394200"/>
                  </a:lnTo>
                  <a:lnTo>
                    <a:pt x="6050858" y="4432300"/>
                  </a:lnTo>
                  <a:lnTo>
                    <a:pt x="6032223" y="4470400"/>
                  </a:lnTo>
                  <a:lnTo>
                    <a:pt x="6013010" y="4508500"/>
                  </a:lnTo>
                  <a:lnTo>
                    <a:pt x="5993224" y="4559300"/>
                  </a:lnTo>
                  <a:lnTo>
                    <a:pt x="5972872" y="4597400"/>
                  </a:lnTo>
                  <a:lnTo>
                    <a:pt x="5951957" y="4635500"/>
                  </a:lnTo>
                  <a:lnTo>
                    <a:pt x="5930484" y="4673600"/>
                  </a:lnTo>
                  <a:lnTo>
                    <a:pt x="5908460" y="4711700"/>
                  </a:lnTo>
                  <a:lnTo>
                    <a:pt x="5885889" y="4749800"/>
                  </a:lnTo>
                  <a:lnTo>
                    <a:pt x="5862777" y="4787900"/>
                  </a:lnTo>
                  <a:lnTo>
                    <a:pt x="5839128" y="4826000"/>
                  </a:lnTo>
                  <a:lnTo>
                    <a:pt x="5814948" y="4864100"/>
                  </a:lnTo>
                  <a:lnTo>
                    <a:pt x="5790242" y="4902200"/>
                  </a:lnTo>
                  <a:lnTo>
                    <a:pt x="5765014" y="4940300"/>
                  </a:lnTo>
                  <a:lnTo>
                    <a:pt x="5739272" y="4978400"/>
                  </a:lnTo>
                  <a:lnTo>
                    <a:pt x="5713018" y="5016500"/>
                  </a:lnTo>
                  <a:lnTo>
                    <a:pt x="5686259" y="5054600"/>
                  </a:lnTo>
                  <a:lnTo>
                    <a:pt x="5659000" y="5092700"/>
                  </a:lnTo>
                  <a:lnTo>
                    <a:pt x="5631245" y="5130800"/>
                  </a:lnTo>
                  <a:lnTo>
                    <a:pt x="5603001" y="5156200"/>
                  </a:lnTo>
                  <a:lnTo>
                    <a:pt x="5574271" y="5194300"/>
                  </a:lnTo>
                  <a:lnTo>
                    <a:pt x="5545063" y="5232400"/>
                  </a:lnTo>
                  <a:lnTo>
                    <a:pt x="5515379" y="5257800"/>
                  </a:lnTo>
                  <a:lnTo>
                    <a:pt x="5485226" y="5295900"/>
                  </a:lnTo>
                  <a:lnTo>
                    <a:pt x="5454610" y="5334000"/>
                  </a:lnTo>
                  <a:lnTo>
                    <a:pt x="5423534" y="5359400"/>
                  </a:lnTo>
                  <a:lnTo>
                    <a:pt x="5392004" y="5397500"/>
                  </a:lnTo>
                  <a:lnTo>
                    <a:pt x="5360026" y="5422900"/>
                  </a:lnTo>
                  <a:lnTo>
                    <a:pt x="5327604" y="5461000"/>
                  </a:lnTo>
                  <a:lnTo>
                    <a:pt x="5294744" y="5486400"/>
                  </a:lnTo>
                  <a:lnTo>
                    <a:pt x="5261450" y="5511800"/>
                  </a:lnTo>
                  <a:lnTo>
                    <a:pt x="5227729" y="5549900"/>
                  </a:lnTo>
                  <a:lnTo>
                    <a:pt x="5193585" y="5575300"/>
                  </a:lnTo>
                  <a:lnTo>
                    <a:pt x="5124048" y="5626100"/>
                  </a:lnTo>
                  <a:lnTo>
                    <a:pt x="5088667" y="5664200"/>
                  </a:lnTo>
                  <a:lnTo>
                    <a:pt x="5016701" y="5715000"/>
                  </a:lnTo>
                  <a:lnTo>
                    <a:pt x="4943169" y="5765800"/>
                  </a:lnTo>
                  <a:lnTo>
                    <a:pt x="4868110" y="5816600"/>
                  </a:lnTo>
                  <a:lnTo>
                    <a:pt x="4752750" y="5892800"/>
                  </a:lnTo>
                  <a:lnTo>
                    <a:pt x="4713578" y="5905500"/>
                  </a:lnTo>
                  <a:lnTo>
                    <a:pt x="4634189" y="5956300"/>
                  </a:lnTo>
                  <a:lnTo>
                    <a:pt x="4593981" y="5969000"/>
                  </a:lnTo>
                  <a:lnTo>
                    <a:pt x="4512565" y="6019800"/>
                  </a:lnTo>
                  <a:lnTo>
                    <a:pt x="4471367" y="6032500"/>
                  </a:lnTo>
                  <a:lnTo>
                    <a:pt x="4429850" y="6057900"/>
                  </a:lnTo>
                  <a:lnTo>
                    <a:pt x="4345877" y="6083300"/>
                  </a:lnTo>
                  <a:lnTo>
                    <a:pt x="4303432" y="6108700"/>
                  </a:lnTo>
                  <a:lnTo>
                    <a:pt x="4130713" y="6159500"/>
                  </a:lnTo>
                  <a:lnTo>
                    <a:pt x="4086825" y="6184900"/>
                  </a:lnTo>
                  <a:lnTo>
                    <a:pt x="3953542" y="6223000"/>
                  </a:lnTo>
                  <a:close/>
                </a:path>
                <a:path w="6317615" h="6311900">
                  <a:moveTo>
                    <a:pt x="3772247" y="6261100"/>
                  </a:moveTo>
                  <a:lnTo>
                    <a:pt x="2544878" y="6261100"/>
                  </a:lnTo>
                  <a:lnTo>
                    <a:pt x="2408534" y="6223000"/>
                  </a:lnTo>
                  <a:lnTo>
                    <a:pt x="3908592" y="6223000"/>
                  </a:lnTo>
                  <a:lnTo>
                    <a:pt x="3772247" y="6261100"/>
                  </a:lnTo>
                  <a:close/>
                </a:path>
                <a:path w="6317615" h="6311900">
                  <a:moveTo>
                    <a:pt x="3633770" y="6286500"/>
                  </a:moveTo>
                  <a:lnTo>
                    <a:pt x="2683355" y="6286500"/>
                  </a:lnTo>
                  <a:lnTo>
                    <a:pt x="2590807" y="6261100"/>
                  </a:lnTo>
                  <a:lnTo>
                    <a:pt x="3726318" y="6261100"/>
                  </a:lnTo>
                  <a:lnTo>
                    <a:pt x="3633770" y="6286500"/>
                  </a:lnTo>
                  <a:close/>
                </a:path>
                <a:path w="6317615" h="6311900">
                  <a:moveTo>
                    <a:pt x="3540336" y="6299200"/>
                  </a:moveTo>
                  <a:lnTo>
                    <a:pt x="2776790" y="6299200"/>
                  </a:lnTo>
                  <a:lnTo>
                    <a:pt x="2729964" y="6286500"/>
                  </a:lnTo>
                  <a:lnTo>
                    <a:pt x="3587161" y="6286500"/>
                  </a:lnTo>
                  <a:lnTo>
                    <a:pt x="3540336" y="6299200"/>
                  </a:lnTo>
                  <a:close/>
                </a:path>
                <a:path w="6317615" h="6311900">
                  <a:moveTo>
                    <a:pt x="3398614" y="6311900"/>
                  </a:moveTo>
                  <a:lnTo>
                    <a:pt x="2918512" y="6311900"/>
                  </a:lnTo>
                  <a:lnTo>
                    <a:pt x="2871069" y="6299200"/>
                  </a:lnTo>
                  <a:lnTo>
                    <a:pt x="3446056" y="6299200"/>
                  </a:lnTo>
                  <a:lnTo>
                    <a:pt x="3398614" y="6311900"/>
                  </a:lnTo>
                  <a:close/>
                </a:path>
              </a:pathLst>
            </a:custGeom>
            <a:solidFill>
              <a:srgbClr val="12245B"/>
            </a:solidFill>
          </p:spPr>
          <p:txBody>
            <a:bodyPr wrap="square" lIns="0" tIns="0" rIns="0" bIns="0" rtlCol="0"/>
            <a:lstStyle/>
            <a:p>
              <a:endParaRPr/>
            </a:p>
          </p:txBody>
        </p:sp>
        <p:pic>
          <p:nvPicPr>
            <p:cNvPr id="10" name="object 10"/>
            <p:cNvPicPr/>
            <p:nvPr/>
          </p:nvPicPr>
          <p:blipFill>
            <a:blip r:embed="rId3" cstate="print"/>
            <a:stretch>
              <a:fillRect/>
            </a:stretch>
          </p:blipFill>
          <p:spPr>
            <a:xfrm>
              <a:off x="5223592" y="4615081"/>
              <a:ext cx="143315" cy="124886"/>
            </a:xfrm>
            <a:prstGeom prst="rect">
              <a:avLst/>
            </a:prstGeom>
          </p:spPr>
        </p:pic>
        <p:sp>
          <p:nvSpPr>
            <p:cNvPr id="11" name="object 11"/>
            <p:cNvSpPr/>
            <p:nvPr/>
          </p:nvSpPr>
          <p:spPr>
            <a:xfrm>
              <a:off x="5091544" y="4054531"/>
              <a:ext cx="917575" cy="1245870"/>
            </a:xfrm>
            <a:custGeom>
              <a:avLst/>
              <a:gdLst/>
              <a:ahLst/>
              <a:cxnLst/>
              <a:rect l="l" t="t" r="r" b="b"/>
              <a:pathLst>
                <a:path w="917575" h="1245870">
                  <a:moveTo>
                    <a:pt x="671309" y="453745"/>
                  </a:moveTo>
                  <a:lnTo>
                    <a:pt x="664146" y="445147"/>
                  </a:lnTo>
                  <a:lnTo>
                    <a:pt x="347814" y="445147"/>
                  </a:lnTo>
                  <a:lnTo>
                    <a:pt x="337794" y="445147"/>
                  </a:lnTo>
                  <a:lnTo>
                    <a:pt x="330644" y="453745"/>
                  </a:lnTo>
                  <a:lnTo>
                    <a:pt x="330644" y="470916"/>
                  </a:lnTo>
                  <a:lnTo>
                    <a:pt x="339229" y="479501"/>
                  </a:lnTo>
                  <a:lnTo>
                    <a:pt x="664146" y="479501"/>
                  </a:lnTo>
                  <a:lnTo>
                    <a:pt x="671309" y="470916"/>
                  </a:lnTo>
                  <a:lnTo>
                    <a:pt x="671309" y="453745"/>
                  </a:lnTo>
                  <a:close/>
                </a:path>
                <a:path w="917575" h="1245870">
                  <a:moveTo>
                    <a:pt x="791540" y="360705"/>
                  </a:moveTo>
                  <a:lnTo>
                    <a:pt x="782955" y="353542"/>
                  </a:lnTo>
                  <a:lnTo>
                    <a:pt x="337794" y="353542"/>
                  </a:lnTo>
                  <a:lnTo>
                    <a:pt x="330644" y="362127"/>
                  </a:lnTo>
                  <a:lnTo>
                    <a:pt x="330644" y="379310"/>
                  </a:lnTo>
                  <a:lnTo>
                    <a:pt x="339229" y="387896"/>
                  </a:lnTo>
                  <a:lnTo>
                    <a:pt x="774369" y="387896"/>
                  </a:lnTo>
                  <a:lnTo>
                    <a:pt x="781278" y="387223"/>
                  </a:lnTo>
                  <a:lnTo>
                    <a:pt x="786714" y="383603"/>
                  </a:lnTo>
                  <a:lnTo>
                    <a:pt x="790270" y="377837"/>
                  </a:lnTo>
                  <a:lnTo>
                    <a:pt x="791540" y="370725"/>
                  </a:lnTo>
                  <a:lnTo>
                    <a:pt x="791540" y="360705"/>
                  </a:lnTo>
                  <a:close/>
                </a:path>
                <a:path w="917575" h="1245870">
                  <a:moveTo>
                    <a:pt x="917498" y="742873"/>
                  </a:moveTo>
                  <a:lnTo>
                    <a:pt x="910348" y="735723"/>
                  </a:lnTo>
                  <a:lnTo>
                    <a:pt x="900328" y="735723"/>
                  </a:lnTo>
                  <a:lnTo>
                    <a:pt x="890308" y="735723"/>
                  </a:lnTo>
                  <a:lnTo>
                    <a:pt x="883145" y="744308"/>
                  </a:lnTo>
                  <a:lnTo>
                    <a:pt x="883145" y="1209497"/>
                  </a:lnTo>
                  <a:lnTo>
                    <a:pt x="34353" y="1209497"/>
                  </a:lnTo>
                  <a:lnTo>
                    <a:pt x="34353" y="35775"/>
                  </a:lnTo>
                  <a:lnTo>
                    <a:pt x="625500" y="35775"/>
                  </a:lnTo>
                  <a:lnTo>
                    <a:pt x="625500" y="283413"/>
                  </a:lnTo>
                  <a:lnTo>
                    <a:pt x="632663" y="291998"/>
                  </a:lnTo>
                  <a:lnTo>
                    <a:pt x="880287" y="291998"/>
                  </a:lnTo>
                  <a:lnTo>
                    <a:pt x="880287" y="324916"/>
                  </a:lnTo>
                  <a:lnTo>
                    <a:pt x="888873" y="332079"/>
                  </a:lnTo>
                  <a:lnTo>
                    <a:pt x="906056" y="332079"/>
                  </a:lnTo>
                  <a:lnTo>
                    <a:pt x="914641" y="323481"/>
                  </a:lnTo>
                  <a:lnTo>
                    <a:pt x="914641" y="269100"/>
                  </a:lnTo>
                  <a:lnTo>
                    <a:pt x="913206" y="264795"/>
                  </a:lnTo>
                  <a:lnTo>
                    <a:pt x="656996" y="5727"/>
                  </a:lnTo>
                  <a:lnTo>
                    <a:pt x="654126" y="1435"/>
                  </a:lnTo>
                  <a:lnTo>
                    <a:pt x="648411" y="0"/>
                  </a:lnTo>
                  <a:lnTo>
                    <a:pt x="7150" y="0"/>
                  </a:lnTo>
                  <a:lnTo>
                    <a:pt x="0" y="8585"/>
                  </a:lnTo>
                  <a:lnTo>
                    <a:pt x="0" y="1238123"/>
                  </a:lnTo>
                  <a:lnTo>
                    <a:pt x="8585" y="1245285"/>
                  </a:lnTo>
                  <a:lnTo>
                    <a:pt x="910348" y="1245285"/>
                  </a:lnTo>
                  <a:lnTo>
                    <a:pt x="917498" y="1236700"/>
                  </a:lnTo>
                  <a:lnTo>
                    <a:pt x="917498" y="742873"/>
                  </a:lnTo>
                  <a:close/>
                </a:path>
              </a:pathLst>
            </a:custGeom>
            <a:solidFill>
              <a:srgbClr val="3A6AD5"/>
            </a:solidFill>
          </p:spPr>
          <p:txBody>
            <a:bodyPr wrap="square" lIns="0" tIns="0" rIns="0" bIns="0" rtlCol="0"/>
            <a:lstStyle/>
            <a:p>
              <a:endParaRPr/>
            </a:p>
          </p:txBody>
        </p:sp>
        <p:pic>
          <p:nvPicPr>
            <p:cNvPr id="12" name="object 12"/>
            <p:cNvPicPr/>
            <p:nvPr/>
          </p:nvPicPr>
          <p:blipFill>
            <a:blip r:embed="rId4" cstate="print"/>
            <a:stretch>
              <a:fillRect/>
            </a:stretch>
          </p:blipFill>
          <p:spPr>
            <a:xfrm>
              <a:off x="5223591" y="4378906"/>
              <a:ext cx="142778" cy="124886"/>
            </a:xfrm>
            <a:prstGeom prst="rect">
              <a:avLst/>
            </a:prstGeom>
          </p:spPr>
        </p:pic>
        <p:pic>
          <p:nvPicPr>
            <p:cNvPr id="13" name="object 13"/>
            <p:cNvPicPr/>
            <p:nvPr/>
          </p:nvPicPr>
          <p:blipFill>
            <a:blip r:embed="rId5" cstate="print"/>
            <a:stretch>
              <a:fillRect/>
            </a:stretch>
          </p:blipFill>
          <p:spPr>
            <a:xfrm>
              <a:off x="5223592" y="4842668"/>
              <a:ext cx="142778" cy="124886"/>
            </a:xfrm>
            <a:prstGeom prst="rect">
              <a:avLst/>
            </a:prstGeom>
          </p:spPr>
        </p:pic>
        <p:sp>
          <p:nvSpPr>
            <p:cNvPr id="14" name="object 14"/>
            <p:cNvSpPr/>
            <p:nvPr/>
          </p:nvSpPr>
          <p:spPr>
            <a:xfrm>
              <a:off x="5422193" y="4193365"/>
              <a:ext cx="906144" cy="937894"/>
            </a:xfrm>
            <a:custGeom>
              <a:avLst/>
              <a:gdLst/>
              <a:ahLst/>
              <a:cxnLst/>
              <a:rect l="l" t="t" r="r" b="b"/>
              <a:pathLst>
                <a:path w="906145" h="937895">
                  <a:moveTo>
                    <a:pt x="865766" y="54391"/>
                  </a:moveTo>
                  <a:lnTo>
                    <a:pt x="731427" y="54391"/>
                  </a:lnTo>
                  <a:lnTo>
                    <a:pt x="765780" y="10019"/>
                  </a:lnTo>
                  <a:lnTo>
                    <a:pt x="774659" y="2728"/>
                  </a:lnTo>
                  <a:lnTo>
                    <a:pt x="785282" y="0"/>
                  </a:lnTo>
                  <a:lnTo>
                    <a:pt x="796174" y="1565"/>
                  </a:lnTo>
                  <a:lnTo>
                    <a:pt x="805858" y="7156"/>
                  </a:lnTo>
                  <a:lnTo>
                    <a:pt x="865766" y="54391"/>
                  </a:lnTo>
                  <a:close/>
                </a:path>
                <a:path w="906145" h="937895">
                  <a:moveTo>
                    <a:pt x="151724" y="937543"/>
                  </a:moveTo>
                  <a:lnTo>
                    <a:pt x="143136" y="937543"/>
                  </a:lnTo>
                  <a:lnTo>
                    <a:pt x="131685" y="928955"/>
                  </a:lnTo>
                  <a:lnTo>
                    <a:pt x="128822" y="920367"/>
                  </a:lnTo>
                  <a:lnTo>
                    <a:pt x="131685" y="913210"/>
                  </a:lnTo>
                  <a:lnTo>
                    <a:pt x="134816" y="902430"/>
                  </a:lnTo>
                  <a:lnTo>
                    <a:pt x="142778" y="875279"/>
                  </a:lnTo>
                  <a:lnTo>
                    <a:pt x="153424" y="839539"/>
                  </a:lnTo>
                  <a:lnTo>
                    <a:pt x="164606" y="802995"/>
                  </a:lnTo>
                  <a:lnTo>
                    <a:pt x="8588" y="802995"/>
                  </a:lnTo>
                  <a:lnTo>
                    <a:pt x="0" y="794407"/>
                  </a:lnTo>
                  <a:lnTo>
                    <a:pt x="0" y="777230"/>
                  </a:lnTo>
                  <a:lnTo>
                    <a:pt x="7156" y="768642"/>
                  </a:lnTo>
                  <a:lnTo>
                    <a:pt x="176057" y="768642"/>
                  </a:lnTo>
                  <a:lnTo>
                    <a:pt x="177489" y="762917"/>
                  </a:lnTo>
                  <a:lnTo>
                    <a:pt x="178920" y="758623"/>
                  </a:lnTo>
                  <a:lnTo>
                    <a:pt x="214704" y="712819"/>
                  </a:lnTo>
                  <a:lnTo>
                    <a:pt x="8588" y="712819"/>
                  </a:lnTo>
                  <a:lnTo>
                    <a:pt x="0" y="704231"/>
                  </a:lnTo>
                  <a:lnTo>
                    <a:pt x="0" y="687055"/>
                  </a:lnTo>
                  <a:lnTo>
                    <a:pt x="7156" y="678466"/>
                  </a:lnTo>
                  <a:lnTo>
                    <a:pt x="243332" y="678466"/>
                  </a:lnTo>
                  <a:lnTo>
                    <a:pt x="324919" y="571114"/>
                  </a:lnTo>
                  <a:lnTo>
                    <a:pt x="8588" y="571114"/>
                  </a:lnTo>
                  <a:lnTo>
                    <a:pt x="0" y="562526"/>
                  </a:lnTo>
                  <a:lnTo>
                    <a:pt x="0" y="545349"/>
                  </a:lnTo>
                  <a:lnTo>
                    <a:pt x="7156" y="536761"/>
                  </a:lnTo>
                  <a:lnTo>
                    <a:pt x="352115" y="536761"/>
                  </a:lnTo>
                  <a:lnTo>
                    <a:pt x="395056" y="480938"/>
                  </a:lnTo>
                  <a:lnTo>
                    <a:pt x="8588" y="480938"/>
                  </a:lnTo>
                  <a:lnTo>
                    <a:pt x="0" y="472350"/>
                  </a:lnTo>
                  <a:lnTo>
                    <a:pt x="0" y="455173"/>
                  </a:lnTo>
                  <a:lnTo>
                    <a:pt x="7156" y="446585"/>
                  </a:lnTo>
                  <a:lnTo>
                    <a:pt x="423684" y="446585"/>
                  </a:lnTo>
                  <a:lnTo>
                    <a:pt x="649839" y="158881"/>
                  </a:lnTo>
                  <a:lnTo>
                    <a:pt x="645545" y="153156"/>
                  </a:lnTo>
                  <a:lnTo>
                    <a:pt x="645545" y="144567"/>
                  </a:lnTo>
                  <a:lnTo>
                    <a:pt x="649839" y="137410"/>
                  </a:lnTo>
                  <a:lnTo>
                    <a:pt x="709957" y="60117"/>
                  </a:lnTo>
                  <a:lnTo>
                    <a:pt x="712819" y="55823"/>
                  </a:lnTo>
                  <a:lnTo>
                    <a:pt x="717113" y="52960"/>
                  </a:lnTo>
                  <a:lnTo>
                    <a:pt x="721407" y="52960"/>
                  </a:lnTo>
                  <a:lnTo>
                    <a:pt x="724270" y="51529"/>
                  </a:lnTo>
                  <a:lnTo>
                    <a:pt x="728564" y="52960"/>
                  </a:lnTo>
                  <a:lnTo>
                    <a:pt x="731427" y="54391"/>
                  </a:lnTo>
                  <a:lnTo>
                    <a:pt x="865766" y="54391"/>
                  </a:lnTo>
                  <a:lnTo>
                    <a:pt x="880289" y="65842"/>
                  </a:lnTo>
                  <a:lnTo>
                    <a:pt x="888161" y="75661"/>
                  </a:lnTo>
                  <a:lnTo>
                    <a:pt x="889593" y="85345"/>
                  </a:lnTo>
                  <a:lnTo>
                    <a:pt x="886730" y="94224"/>
                  </a:lnTo>
                  <a:lnTo>
                    <a:pt x="883658" y="98764"/>
                  </a:lnTo>
                  <a:lnTo>
                    <a:pt x="722839" y="98764"/>
                  </a:lnTo>
                  <a:lnTo>
                    <a:pt x="687055" y="144567"/>
                  </a:lnTo>
                  <a:lnTo>
                    <a:pt x="771505" y="210410"/>
                  </a:lnTo>
                  <a:lnTo>
                    <a:pt x="814121" y="210410"/>
                  </a:lnTo>
                  <a:lnTo>
                    <a:pt x="788681" y="243331"/>
                  </a:lnTo>
                  <a:lnTo>
                    <a:pt x="785819" y="247625"/>
                  </a:lnTo>
                  <a:lnTo>
                    <a:pt x="764348" y="247625"/>
                  </a:lnTo>
                  <a:lnTo>
                    <a:pt x="338539" y="795838"/>
                  </a:lnTo>
                  <a:lnTo>
                    <a:pt x="204685" y="795838"/>
                  </a:lnTo>
                  <a:lnTo>
                    <a:pt x="178920" y="881720"/>
                  </a:lnTo>
                  <a:lnTo>
                    <a:pt x="245247" y="881720"/>
                  </a:lnTo>
                  <a:lnTo>
                    <a:pt x="157450" y="934680"/>
                  </a:lnTo>
                  <a:lnTo>
                    <a:pt x="151724" y="937543"/>
                  </a:lnTo>
                  <a:close/>
                </a:path>
                <a:path w="906145" h="937895">
                  <a:moveTo>
                    <a:pt x="814121" y="210410"/>
                  </a:moveTo>
                  <a:lnTo>
                    <a:pt x="771505" y="210410"/>
                  </a:lnTo>
                  <a:lnTo>
                    <a:pt x="807289" y="164606"/>
                  </a:lnTo>
                  <a:lnTo>
                    <a:pt x="722839" y="98764"/>
                  </a:lnTo>
                  <a:lnTo>
                    <a:pt x="883658" y="98764"/>
                  </a:lnTo>
                  <a:lnTo>
                    <a:pt x="881720" y="101626"/>
                  </a:lnTo>
                  <a:lnTo>
                    <a:pt x="847367" y="145999"/>
                  </a:lnTo>
                  <a:lnTo>
                    <a:pt x="891535" y="180351"/>
                  </a:lnTo>
                  <a:lnTo>
                    <a:pt x="837348" y="180351"/>
                  </a:lnTo>
                  <a:lnTo>
                    <a:pt x="814121" y="210410"/>
                  </a:lnTo>
                  <a:close/>
                </a:path>
                <a:path w="906145" h="937895">
                  <a:moveTo>
                    <a:pt x="732858" y="420463"/>
                  </a:moveTo>
                  <a:lnTo>
                    <a:pt x="726014" y="420105"/>
                  </a:lnTo>
                  <a:lnTo>
                    <a:pt x="719976" y="416527"/>
                  </a:lnTo>
                  <a:lnTo>
                    <a:pt x="715704" y="410689"/>
                  </a:lnTo>
                  <a:lnTo>
                    <a:pt x="713714" y="404181"/>
                  </a:lnTo>
                  <a:lnTo>
                    <a:pt x="714139" y="397405"/>
                  </a:lnTo>
                  <a:lnTo>
                    <a:pt x="717113" y="390762"/>
                  </a:lnTo>
                  <a:lnTo>
                    <a:pt x="863112" y="200390"/>
                  </a:lnTo>
                  <a:lnTo>
                    <a:pt x="837348" y="180351"/>
                  </a:lnTo>
                  <a:lnTo>
                    <a:pt x="891535" y="180351"/>
                  </a:lnTo>
                  <a:lnTo>
                    <a:pt x="898897" y="186077"/>
                  </a:lnTo>
                  <a:lnTo>
                    <a:pt x="903392" y="191310"/>
                  </a:lnTo>
                  <a:lnTo>
                    <a:pt x="905874" y="197886"/>
                  </a:lnTo>
                  <a:lnTo>
                    <a:pt x="905942" y="204998"/>
                  </a:lnTo>
                  <a:lnTo>
                    <a:pt x="903191" y="211841"/>
                  </a:lnTo>
                  <a:lnTo>
                    <a:pt x="745741" y="413664"/>
                  </a:lnTo>
                  <a:lnTo>
                    <a:pt x="739702" y="418137"/>
                  </a:lnTo>
                  <a:lnTo>
                    <a:pt x="732858" y="420463"/>
                  </a:lnTo>
                  <a:close/>
                </a:path>
                <a:path w="906145" h="937895">
                  <a:moveTo>
                    <a:pt x="780093" y="250488"/>
                  </a:moveTo>
                  <a:lnTo>
                    <a:pt x="770074" y="250488"/>
                  </a:lnTo>
                  <a:lnTo>
                    <a:pt x="764348" y="247625"/>
                  </a:lnTo>
                  <a:lnTo>
                    <a:pt x="785819" y="247625"/>
                  </a:lnTo>
                  <a:lnTo>
                    <a:pt x="780093" y="250488"/>
                  </a:lnTo>
                  <a:close/>
                </a:path>
                <a:path w="906145" h="937895">
                  <a:moveTo>
                    <a:pt x="245247" y="881720"/>
                  </a:moveTo>
                  <a:lnTo>
                    <a:pt x="178920" y="881720"/>
                  </a:lnTo>
                  <a:lnTo>
                    <a:pt x="256214" y="834485"/>
                  </a:lnTo>
                  <a:lnTo>
                    <a:pt x="250600" y="829117"/>
                  </a:lnTo>
                  <a:lnTo>
                    <a:pt x="218819" y="804426"/>
                  </a:lnTo>
                  <a:lnTo>
                    <a:pt x="204685" y="795838"/>
                  </a:lnTo>
                  <a:lnTo>
                    <a:pt x="338539" y="795838"/>
                  </a:lnTo>
                  <a:lnTo>
                    <a:pt x="296292" y="850230"/>
                  </a:lnTo>
                  <a:lnTo>
                    <a:pt x="273390" y="864633"/>
                  </a:lnTo>
                  <a:lnTo>
                    <a:pt x="245247" y="881720"/>
                  </a:lnTo>
                  <a:close/>
                </a:path>
              </a:pathLst>
            </a:custGeom>
            <a:solidFill>
              <a:srgbClr val="3A6AD5"/>
            </a:solidFill>
          </p:spPr>
          <p:txBody>
            <a:bodyPr wrap="square" lIns="0" tIns="0" rIns="0" bIns="0" rtlCol="0"/>
            <a:lstStyle/>
            <a:p>
              <a:endParaRPr/>
            </a:p>
          </p:txBody>
        </p:sp>
      </p:grpSp>
      <p:sp>
        <p:nvSpPr>
          <p:cNvPr id="15" name="object 15"/>
          <p:cNvSpPr txBox="1"/>
          <p:nvPr/>
        </p:nvSpPr>
        <p:spPr>
          <a:xfrm>
            <a:off x="3962123" y="5571575"/>
            <a:ext cx="3498215" cy="785495"/>
          </a:xfrm>
          <a:prstGeom prst="rect">
            <a:avLst/>
          </a:prstGeom>
        </p:spPr>
        <p:txBody>
          <a:bodyPr vert="horz" wrap="square" lIns="0" tIns="17145" rIns="0" bIns="0" rtlCol="0">
            <a:spAutoFit/>
          </a:bodyPr>
          <a:lstStyle/>
          <a:p>
            <a:pPr marL="12700">
              <a:lnSpc>
                <a:spcPct val="100000"/>
              </a:lnSpc>
              <a:spcBef>
                <a:spcPts val="135"/>
              </a:spcBef>
            </a:pPr>
            <a:r>
              <a:rPr sz="4950" b="1" spc="229" dirty="0">
                <a:solidFill>
                  <a:schemeClr val="accent6"/>
                </a:solidFill>
                <a:latin typeface="Trebuchet MS"/>
                <a:cs typeface="Trebuchet MS"/>
              </a:rPr>
              <a:t>OBJECTIVE</a:t>
            </a:r>
            <a:endParaRPr sz="4950" dirty="0">
              <a:solidFill>
                <a:schemeClr val="accent6"/>
              </a:solidFill>
              <a:latin typeface="Trebuchet MS"/>
              <a:cs typeface="Trebuchet MS"/>
            </a:endParaRPr>
          </a:p>
        </p:txBody>
      </p:sp>
      <p:grpSp>
        <p:nvGrpSpPr>
          <p:cNvPr id="16" name="object 16"/>
          <p:cNvGrpSpPr/>
          <p:nvPr/>
        </p:nvGrpSpPr>
        <p:grpSpPr>
          <a:xfrm>
            <a:off x="11070636" y="2058870"/>
            <a:ext cx="6008370" cy="1391920"/>
            <a:chOff x="11070636" y="2058870"/>
            <a:chExt cx="6008370" cy="1391920"/>
          </a:xfrm>
        </p:grpSpPr>
        <p:sp>
          <p:nvSpPr>
            <p:cNvPr id="17" name="object 17"/>
            <p:cNvSpPr/>
            <p:nvPr/>
          </p:nvSpPr>
          <p:spPr>
            <a:xfrm>
              <a:off x="11664584" y="2058870"/>
              <a:ext cx="5414010" cy="1391920"/>
            </a:xfrm>
            <a:custGeom>
              <a:avLst/>
              <a:gdLst/>
              <a:ahLst/>
              <a:cxnLst/>
              <a:rect l="l" t="t" r="r" b="b"/>
              <a:pathLst>
                <a:path w="5414009" h="1391920">
                  <a:moveTo>
                    <a:pt x="4717987" y="1391700"/>
                  </a:moveTo>
                  <a:lnTo>
                    <a:pt x="695844" y="1391700"/>
                  </a:lnTo>
                  <a:lnTo>
                    <a:pt x="648208" y="1390095"/>
                  </a:lnTo>
                  <a:lnTo>
                    <a:pt x="601427" y="1385348"/>
                  </a:lnTo>
                  <a:lnTo>
                    <a:pt x="555612" y="1377563"/>
                  </a:lnTo>
                  <a:lnTo>
                    <a:pt x="510866" y="1366844"/>
                  </a:lnTo>
                  <a:lnTo>
                    <a:pt x="467292" y="1353294"/>
                  </a:lnTo>
                  <a:lnTo>
                    <a:pt x="424994" y="1337017"/>
                  </a:lnTo>
                  <a:lnTo>
                    <a:pt x="384076" y="1318117"/>
                  </a:lnTo>
                  <a:lnTo>
                    <a:pt x="344641" y="1296697"/>
                  </a:lnTo>
                  <a:lnTo>
                    <a:pt x="306794" y="1272860"/>
                  </a:lnTo>
                  <a:lnTo>
                    <a:pt x="270637" y="1246711"/>
                  </a:lnTo>
                  <a:lnTo>
                    <a:pt x="236274" y="1218354"/>
                  </a:lnTo>
                  <a:lnTo>
                    <a:pt x="203810" y="1187891"/>
                  </a:lnTo>
                  <a:lnTo>
                    <a:pt x="173347" y="1155426"/>
                  </a:lnTo>
                  <a:lnTo>
                    <a:pt x="144989" y="1121064"/>
                  </a:lnTo>
                  <a:lnTo>
                    <a:pt x="118840" y="1084907"/>
                  </a:lnTo>
                  <a:lnTo>
                    <a:pt x="95004" y="1047059"/>
                  </a:lnTo>
                  <a:lnTo>
                    <a:pt x="73583" y="1007625"/>
                  </a:lnTo>
                  <a:lnTo>
                    <a:pt x="54683" y="966707"/>
                  </a:lnTo>
                  <a:lnTo>
                    <a:pt x="38406" y="924409"/>
                  </a:lnTo>
                  <a:lnTo>
                    <a:pt x="24856" y="880835"/>
                  </a:lnTo>
                  <a:lnTo>
                    <a:pt x="14137" y="836088"/>
                  </a:lnTo>
                  <a:lnTo>
                    <a:pt x="6352" y="790273"/>
                  </a:lnTo>
                  <a:lnTo>
                    <a:pt x="1605" y="743492"/>
                  </a:lnTo>
                  <a:lnTo>
                    <a:pt x="0" y="695850"/>
                  </a:lnTo>
                  <a:lnTo>
                    <a:pt x="1605" y="648208"/>
                  </a:lnTo>
                  <a:lnTo>
                    <a:pt x="6352" y="601427"/>
                  </a:lnTo>
                  <a:lnTo>
                    <a:pt x="14137" y="555612"/>
                  </a:lnTo>
                  <a:lnTo>
                    <a:pt x="24856" y="510865"/>
                  </a:lnTo>
                  <a:lnTo>
                    <a:pt x="38406" y="467291"/>
                  </a:lnTo>
                  <a:lnTo>
                    <a:pt x="54683" y="424994"/>
                  </a:lnTo>
                  <a:lnTo>
                    <a:pt x="73583" y="384076"/>
                  </a:lnTo>
                  <a:lnTo>
                    <a:pt x="95004" y="344641"/>
                  </a:lnTo>
                  <a:lnTo>
                    <a:pt x="118840" y="306793"/>
                  </a:lnTo>
                  <a:lnTo>
                    <a:pt x="144989" y="270637"/>
                  </a:lnTo>
                  <a:lnTo>
                    <a:pt x="173347" y="236274"/>
                  </a:lnTo>
                  <a:lnTo>
                    <a:pt x="203810" y="203809"/>
                  </a:lnTo>
                  <a:lnTo>
                    <a:pt x="236274" y="173346"/>
                  </a:lnTo>
                  <a:lnTo>
                    <a:pt x="270637" y="144989"/>
                  </a:lnTo>
                  <a:lnTo>
                    <a:pt x="306794" y="118840"/>
                  </a:lnTo>
                  <a:lnTo>
                    <a:pt x="344641" y="95004"/>
                  </a:lnTo>
                  <a:lnTo>
                    <a:pt x="384076" y="73583"/>
                  </a:lnTo>
                  <a:lnTo>
                    <a:pt x="424994" y="54683"/>
                  </a:lnTo>
                  <a:lnTo>
                    <a:pt x="467292" y="38406"/>
                  </a:lnTo>
                  <a:lnTo>
                    <a:pt x="510866" y="24856"/>
                  </a:lnTo>
                  <a:lnTo>
                    <a:pt x="555612" y="14137"/>
                  </a:lnTo>
                  <a:lnTo>
                    <a:pt x="601427" y="6352"/>
                  </a:lnTo>
                  <a:lnTo>
                    <a:pt x="648208" y="1605"/>
                  </a:lnTo>
                  <a:lnTo>
                    <a:pt x="695850" y="0"/>
                  </a:lnTo>
                  <a:lnTo>
                    <a:pt x="4717981" y="0"/>
                  </a:lnTo>
                  <a:lnTo>
                    <a:pt x="4765623" y="1605"/>
                  </a:lnTo>
                  <a:lnTo>
                    <a:pt x="4812404" y="6352"/>
                  </a:lnTo>
                  <a:lnTo>
                    <a:pt x="4858220" y="14137"/>
                  </a:lnTo>
                  <a:lnTo>
                    <a:pt x="4902966" y="24856"/>
                  </a:lnTo>
                  <a:lnTo>
                    <a:pt x="4946540" y="38406"/>
                  </a:lnTo>
                  <a:lnTo>
                    <a:pt x="4988838" y="54683"/>
                  </a:lnTo>
                  <a:lnTo>
                    <a:pt x="5029756" y="73583"/>
                  </a:lnTo>
                  <a:lnTo>
                    <a:pt x="5069191" y="95004"/>
                  </a:lnTo>
                  <a:lnTo>
                    <a:pt x="5107038" y="118840"/>
                  </a:lnTo>
                  <a:lnTo>
                    <a:pt x="5143195" y="144989"/>
                  </a:lnTo>
                  <a:lnTo>
                    <a:pt x="5177558" y="173346"/>
                  </a:lnTo>
                  <a:lnTo>
                    <a:pt x="5210022" y="203809"/>
                  </a:lnTo>
                  <a:lnTo>
                    <a:pt x="5240485" y="236274"/>
                  </a:lnTo>
                  <a:lnTo>
                    <a:pt x="5268843" y="270637"/>
                  </a:lnTo>
                  <a:lnTo>
                    <a:pt x="5294992" y="306793"/>
                  </a:lnTo>
                  <a:lnTo>
                    <a:pt x="5318828" y="344641"/>
                  </a:lnTo>
                  <a:lnTo>
                    <a:pt x="5340248" y="384076"/>
                  </a:lnTo>
                  <a:lnTo>
                    <a:pt x="5359148" y="424994"/>
                  </a:lnTo>
                  <a:lnTo>
                    <a:pt x="5375425" y="467291"/>
                  </a:lnTo>
                  <a:lnTo>
                    <a:pt x="5388975" y="510865"/>
                  </a:lnTo>
                  <a:lnTo>
                    <a:pt x="5399695" y="555612"/>
                  </a:lnTo>
                  <a:lnTo>
                    <a:pt x="5407479" y="601427"/>
                  </a:lnTo>
                  <a:lnTo>
                    <a:pt x="5412226" y="648208"/>
                  </a:lnTo>
                  <a:lnTo>
                    <a:pt x="5413832" y="695850"/>
                  </a:lnTo>
                  <a:lnTo>
                    <a:pt x="5412226" y="743492"/>
                  </a:lnTo>
                  <a:lnTo>
                    <a:pt x="5407479" y="790273"/>
                  </a:lnTo>
                  <a:lnTo>
                    <a:pt x="5399695" y="836088"/>
                  </a:lnTo>
                  <a:lnTo>
                    <a:pt x="5388975" y="880835"/>
                  </a:lnTo>
                  <a:lnTo>
                    <a:pt x="5375425" y="924409"/>
                  </a:lnTo>
                  <a:lnTo>
                    <a:pt x="5359148" y="966707"/>
                  </a:lnTo>
                  <a:lnTo>
                    <a:pt x="5340248" y="1007625"/>
                  </a:lnTo>
                  <a:lnTo>
                    <a:pt x="5318828" y="1047059"/>
                  </a:lnTo>
                  <a:lnTo>
                    <a:pt x="5294992" y="1084907"/>
                  </a:lnTo>
                  <a:lnTo>
                    <a:pt x="5268843" y="1121064"/>
                  </a:lnTo>
                  <a:lnTo>
                    <a:pt x="5240485" y="1155426"/>
                  </a:lnTo>
                  <a:lnTo>
                    <a:pt x="5210022" y="1187891"/>
                  </a:lnTo>
                  <a:lnTo>
                    <a:pt x="5177558" y="1218354"/>
                  </a:lnTo>
                  <a:lnTo>
                    <a:pt x="5143195" y="1246711"/>
                  </a:lnTo>
                  <a:lnTo>
                    <a:pt x="5107038" y="1272860"/>
                  </a:lnTo>
                  <a:lnTo>
                    <a:pt x="5069191" y="1296697"/>
                  </a:lnTo>
                  <a:lnTo>
                    <a:pt x="5029756" y="1318117"/>
                  </a:lnTo>
                  <a:lnTo>
                    <a:pt x="4988838" y="1337017"/>
                  </a:lnTo>
                  <a:lnTo>
                    <a:pt x="4946540" y="1353294"/>
                  </a:lnTo>
                  <a:lnTo>
                    <a:pt x="4902966" y="1366844"/>
                  </a:lnTo>
                  <a:lnTo>
                    <a:pt x="4858220" y="1377563"/>
                  </a:lnTo>
                  <a:lnTo>
                    <a:pt x="4812404" y="1385348"/>
                  </a:lnTo>
                  <a:lnTo>
                    <a:pt x="4765623" y="1390095"/>
                  </a:lnTo>
                  <a:lnTo>
                    <a:pt x="4717987" y="1391700"/>
                  </a:lnTo>
                  <a:close/>
                </a:path>
              </a:pathLst>
            </a:custGeom>
            <a:solidFill>
              <a:srgbClr val="F7F7F7"/>
            </a:solidFill>
          </p:spPr>
          <p:txBody>
            <a:bodyPr wrap="square" lIns="0" tIns="0" rIns="0" bIns="0" rtlCol="0"/>
            <a:lstStyle/>
            <a:p>
              <a:endParaRPr/>
            </a:p>
          </p:txBody>
        </p:sp>
        <p:pic>
          <p:nvPicPr>
            <p:cNvPr id="18" name="object 18"/>
            <p:cNvPicPr/>
            <p:nvPr/>
          </p:nvPicPr>
          <p:blipFill>
            <a:blip r:embed="rId2" cstate="print"/>
            <a:stretch>
              <a:fillRect/>
            </a:stretch>
          </p:blipFill>
          <p:spPr>
            <a:xfrm>
              <a:off x="11853816" y="2229865"/>
              <a:ext cx="1121880" cy="1121880"/>
            </a:xfrm>
            <a:prstGeom prst="rect">
              <a:avLst/>
            </a:prstGeom>
          </p:spPr>
        </p:pic>
        <p:sp>
          <p:nvSpPr>
            <p:cNvPr id="19" name="object 19"/>
            <p:cNvSpPr/>
            <p:nvPr/>
          </p:nvSpPr>
          <p:spPr>
            <a:xfrm>
              <a:off x="11827638" y="2184989"/>
              <a:ext cx="1106805" cy="1106805"/>
            </a:xfrm>
            <a:custGeom>
              <a:avLst/>
              <a:gdLst/>
              <a:ahLst/>
              <a:cxnLst/>
              <a:rect l="l" t="t" r="r" b="b"/>
              <a:pathLst>
                <a:path w="1106804" h="1106804">
                  <a:moveTo>
                    <a:pt x="553136" y="1106261"/>
                  </a:moveTo>
                  <a:lnTo>
                    <a:pt x="505403" y="1104231"/>
                  </a:lnTo>
                  <a:lnTo>
                    <a:pt x="458804" y="1098250"/>
                  </a:lnTo>
                  <a:lnTo>
                    <a:pt x="413499" y="1088486"/>
                  </a:lnTo>
                  <a:lnTo>
                    <a:pt x="369653" y="1075104"/>
                  </a:lnTo>
                  <a:lnTo>
                    <a:pt x="327433" y="1058270"/>
                  </a:lnTo>
                  <a:lnTo>
                    <a:pt x="287004" y="1038151"/>
                  </a:lnTo>
                  <a:lnTo>
                    <a:pt x="248532" y="1014911"/>
                  </a:lnTo>
                  <a:lnTo>
                    <a:pt x="212184" y="988718"/>
                  </a:lnTo>
                  <a:lnTo>
                    <a:pt x="178126" y="959737"/>
                  </a:lnTo>
                  <a:lnTo>
                    <a:pt x="146523" y="928134"/>
                  </a:lnTo>
                  <a:lnTo>
                    <a:pt x="117542" y="894076"/>
                  </a:lnTo>
                  <a:lnTo>
                    <a:pt x="91349" y="857728"/>
                  </a:lnTo>
                  <a:lnTo>
                    <a:pt x="68110" y="819256"/>
                  </a:lnTo>
                  <a:lnTo>
                    <a:pt x="47990" y="778827"/>
                  </a:lnTo>
                  <a:lnTo>
                    <a:pt x="31156" y="736607"/>
                  </a:lnTo>
                  <a:lnTo>
                    <a:pt x="17774" y="692761"/>
                  </a:lnTo>
                  <a:lnTo>
                    <a:pt x="8010" y="647455"/>
                  </a:lnTo>
                  <a:lnTo>
                    <a:pt x="2029" y="600857"/>
                  </a:lnTo>
                  <a:lnTo>
                    <a:pt x="0" y="553141"/>
                  </a:lnTo>
                  <a:lnTo>
                    <a:pt x="2029" y="505404"/>
                  </a:lnTo>
                  <a:lnTo>
                    <a:pt x="8010" y="458805"/>
                  </a:lnTo>
                  <a:lnTo>
                    <a:pt x="17774" y="413500"/>
                  </a:lnTo>
                  <a:lnTo>
                    <a:pt x="31156" y="369654"/>
                  </a:lnTo>
                  <a:lnTo>
                    <a:pt x="47990" y="327433"/>
                  </a:lnTo>
                  <a:lnTo>
                    <a:pt x="68110" y="287004"/>
                  </a:lnTo>
                  <a:lnTo>
                    <a:pt x="91349" y="248533"/>
                  </a:lnTo>
                  <a:lnTo>
                    <a:pt x="117542" y="212185"/>
                  </a:lnTo>
                  <a:lnTo>
                    <a:pt x="146523" y="178126"/>
                  </a:lnTo>
                  <a:lnTo>
                    <a:pt x="178126" y="146524"/>
                  </a:lnTo>
                  <a:lnTo>
                    <a:pt x="212184" y="117543"/>
                  </a:lnTo>
                  <a:lnTo>
                    <a:pt x="248532" y="91350"/>
                  </a:lnTo>
                  <a:lnTo>
                    <a:pt x="287004" y="68110"/>
                  </a:lnTo>
                  <a:lnTo>
                    <a:pt x="327433" y="47990"/>
                  </a:lnTo>
                  <a:lnTo>
                    <a:pt x="369653" y="31156"/>
                  </a:lnTo>
                  <a:lnTo>
                    <a:pt x="413499" y="17774"/>
                  </a:lnTo>
                  <a:lnTo>
                    <a:pt x="458804" y="8010"/>
                  </a:lnTo>
                  <a:lnTo>
                    <a:pt x="505403" y="2030"/>
                  </a:lnTo>
                  <a:lnTo>
                    <a:pt x="553129" y="0"/>
                  </a:lnTo>
                  <a:lnTo>
                    <a:pt x="600856" y="2030"/>
                  </a:lnTo>
                  <a:lnTo>
                    <a:pt x="647454" y="8010"/>
                  </a:lnTo>
                  <a:lnTo>
                    <a:pt x="692760" y="17774"/>
                  </a:lnTo>
                  <a:lnTo>
                    <a:pt x="736606" y="31156"/>
                  </a:lnTo>
                  <a:lnTo>
                    <a:pt x="778826" y="47990"/>
                  </a:lnTo>
                  <a:lnTo>
                    <a:pt x="819255" y="68110"/>
                  </a:lnTo>
                  <a:lnTo>
                    <a:pt x="857727" y="91350"/>
                  </a:lnTo>
                  <a:lnTo>
                    <a:pt x="894075" y="117543"/>
                  </a:lnTo>
                  <a:lnTo>
                    <a:pt x="928133" y="146524"/>
                  </a:lnTo>
                  <a:lnTo>
                    <a:pt x="959736" y="178126"/>
                  </a:lnTo>
                  <a:lnTo>
                    <a:pt x="988717" y="212185"/>
                  </a:lnTo>
                  <a:lnTo>
                    <a:pt x="1014910" y="248533"/>
                  </a:lnTo>
                  <a:lnTo>
                    <a:pt x="1038150" y="287004"/>
                  </a:lnTo>
                  <a:lnTo>
                    <a:pt x="1058269" y="327433"/>
                  </a:lnTo>
                  <a:lnTo>
                    <a:pt x="1075103" y="369654"/>
                  </a:lnTo>
                  <a:lnTo>
                    <a:pt x="1088485" y="413500"/>
                  </a:lnTo>
                  <a:lnTo>
                    <a:pt x="1098250" y="458805"/>
                  </a:lnTo>
                  <a:lnTo>
                    <a:pt x="1104230" y="505404"/>
                  </a:lnTo>
                  <a:lnTo>
                    <a:pt x="1106260" y="553119"/>
                  </a:lnTo>
                  <a:lnTo>
                    <a:pt x="1104230" y="600857"/>
                  </a:lnTo>
                  <a:lnTo>
                    <a:pt x="1098250" y="647455"/>
                  </a:lnTo>
                  <a:lnTo>
                    <a:pt x="1088485" y="692761"/>
                  </a:lnTo>
                  <a:lnTo>
                    <a:pt x="1075103" y="736607"/>
                  </a:lnTo>
                  <a:lnTo>
                    <a:pt x="1058269" y="778827"/>
                  </a:lnTo>
                  <a:lnTo>
                    <a:pt x="1038150" y="819256"/>
                  </a:lnTo>
                  <a:lnTo>
                    <a:pt x="1014910" y="857728"/>
                  </a:lnTo>
                  <a:lnTo>
                    <a:pt x="988717" y="894076"/>
                  </a:lnTo>
                  <a:lnTo>
                    <a:pt x="959736" y="928134"/>
                  </a:lnTo>
                  <a:lnTo>
                    <a:pt x="928133" y="959737"/>
                  </a:lnTo>
                  <a:lnTo>
                    <a:pt x="894075" y="988718"/>
                  </a:lnTo>
                  <a:lnTo>
                    <a:pt x="857727" y="1014911"/>
                  </a:lnTo>
                  <a:lnTo>
                    <a:pt x="819255" y="1038151"/>
                  </a:lnTo>
                  <a:lnTo>
                    <a:pt x="778826" y="1058270"/>
                  </a:lnTo>
                  <a:lnTo>
                    <a:pt x="736606" y="1075104"/>
                  </a:lnTo>
                  <a:lnTo>
                    <a:pt x="692760" y="1088486"/>
                  </a:lnTo>
                  <a:lnTo>
                    <a:pt x="647454" y="1098250"/>
                  </a:lnTo>
                  <a:lnTo>
                    <a:pt x="600856" y="1104231"/>
                  </a:lnTo>
                  <a:lnTo>
                    <a:pt x="553136" y="1106261"/>
                  </a:lnTo>
                  <a:close/>
                </a:path>
              </a:pathLst>
            </a:custGeom>
            <a:solidFill>
              <a:srgbClr val="12245B"/>
            </a:solidFill>
          </p:spPr>
          <p:txBody>
            <a:bodyPr wrap="square" lIns="0" tIns="0" rIns="0" bIns="0" rtlCol="0"/>
            <a:lstStyle/>
            <a:p>
              <a:endParaRPr/>
            </a:p>
          </p:txBody>
        </p:sp>
        <p:pic>
          <p:nvPicPr>
            <p:cNvPr id="20" name="object 20"/>
            <p:cNvPicPr/>
            <p:nvPr/>
          </p:nvPicPr>
          <p:blipFill>
            <a:blip r:embed="rId6" cstate="print"/>
            <a:stretch>
              <a:fillRect/>
            </a:stretch>
          </p:blipFill>
          <p:spPr>
            <a:xfrm>
              <a:off x="11070636" y="2618733"/>
              <a:ext cx="238771" cy="238771"/>
            </a:xfrm>
            <a:prstGeom prst="rect">
              <a:avLst/>
            </a:prstGeom>
          </p:spPr>
        </p:pic>
      </p:grpSp>
      <p:sp>
        <p:nvSpPr>
          <p:cNvPr id="21" name="object 21"/>
          <p:cNvSpPr txBox="1">
            <a:spLocks noGrp="1"/>
          </p:cNvSpPr>
          <p:nvPr>
            <p:ph type="title"/>
          </p:nvPr>
        </p:nvSpPr>
        <p:spPr>
          <a:xfrm>
            <a:off x="13173878" y="2198574"/>
            <a:ext cx="2963545" cy="958850"/>
          </a:xfrm>
          <a:prstGeom prst="rect">
            <a:avLst/>
          </a:prstGeom>
        </p:spPr>
        <p:txBody>
          <a:bodyPr vert="horz" wrap="square" lIns="0" tIns="12065" rIns="0" bIns="0" rtlCol="0">
            <a:spAutoFit/>
          </a:bodyPr>
          <a:lstStyle/>
          <a:p>
            <a:pPr marL="12700" marR="5080">
              <a:lnSpc>
                <a:spcPct val="115599"/>
              </a:lnSpc>
              <a:spcBef>
                <a:spcPts val="95"/>
              </a:spcBef>
            </a:pPr>
            <a:r>
              <a:rPr sz="2650" spc="-70" dirty="0">
                <a:solidFill>
                  <a:srgbClr val="3B3B3B"/>
                </a:solidFill>
                <a:latin typeface="Trebuchet MS"/>
                <a:cs typeface="Trebuchet MS"/>
              </a:rPr>
              <a:t>E</a:t>
            </a:r>
            <a:r>
              <a:rPr sz="2650" spc="100" dirty="0">
                <a:solidFill>
                  <a:srgbClr val="3B3B3B"/>
                </a:solidFill>
                <a:latin typeface="Trebuchet MS"/>
                <a:cs typeface="Trebuchet MS"/>
              </a:rPr>
              <a:t>x</a:t>
            </a:r>
            <a:r>
              <a:rPr sz="2650" spc="265" dirty="0">
                <a:solidFill>
                  <a:srgbClr val="3B3B3B"/>
                </a:solidFill>
                <a:latin typeface="Trebuchet MS"/>
                <a:cs typeface="Trebuchet MS"/>
              </a:rPr>
              <a:t>p</a:t>
            </a:r>
            <a:r>
              <a:rPr sz="2650" spc="5" dirty="0">
                <a:solidFill>
                  <a:srgbClr val="3B3B3B"/>
                </a:solidFill>
                <a:latin typeface="Trebuchet MS"/>
                <a:cs typeface="Trebuchet MS"/>
              </a:rPr>
              <a:t>l</a:t>
            </a:r>
            <a:r>
              <a:rPr sz="2650" spc="195" dirty="0">
                <a:solidFill>
                  <a:srgbClr val="3B3B3B"/>
                </a:solidFill>
                <a:latin typeface="Trebuchet MS"/>
                <a:cs typeface="Trebuchet MS"/>
              </a:rPr>
              <a:t>o</a:t>
            </a:r>
            <a:r>
              <a:rPr sz="2650" spc="5" dirty="0">
                <a:solidFill>
                  <a:srgbClr val="3B3B3B"/>
                </a:solidFill>
                <a:latin typeface="Trebuchet MS"/>
                <a:cs typeface="Trebuchet MS"/>
              </a:rPr>
              <a:t>r</a:t>
            </a:r>
            <a:r>
              <a:rPr sz="2650" spc="395" dirty="0">
                <a:solidFill>
                  <a:srgbClr val="3B3B3B"/>
                </a:solidFill>
                <a:latin typeface="Trebuchet MS"/>
                <a:cs typeface="Trebuchet MS"/>
              </a:rPr>
              <a:t>a</a:t>
            </a:r>
            <a:r>
              <a:rPr sz="2650" spc="25" dirty="0">
                <a:solidFill>
                  <a:srgbClr val="3B3B3B"/>
                </a:solidFill>
                <a:latin typeface="Trebuchet MS"/>
                <a:cs typeface="Trebuchet MS"/>
              </a:rPr>
              <a:t>t</a:t>
            </a:r>
            <a:r>
              <a:rPr sz="2650" spc="195" dirty="0">
                <a:solidFill>
                  <a:srgbClr val="3B3B3B"/>
                </a:solidFill>
                <a:latin typeface="Trebuchet MS"/>
                <a:cs typeface="Trebuchet MS"/>
              </a:rPr>
              <a:t>o</a:t>
            </a:r>
            <a:r>
              <a:rPr sz="2650" spc="5" dirty="0">
                <a:solidFill>
                  <a:srgbClr val="3B3B3B"/>
                </a:solidFill>
                <a:latin typeface="Trebuchet MS"/>
                <a:cs typeface="Trebuchet MS"/>
              </a:rPr>
              <a:t>r</a:t>
            </a:r>
            <a:r>
              <a:rPr sz="2650" spc="275" dirty="0">
                <a:solidFill>
                  <a:srgbClr val="3B3B3B"/>
                </a:solidFill>
                <a:latin typeface="Trebuchet MS"/>
                <a:cs typeface="Trebuchet MS"/>
              </a:rPr>
              <a:t>y</a:t>
            </a:r>
            <a:r>
              <a:rPr sz="2650" spc="-235" dirty="0">
                <a:solidFill>
                  <a:srgbClr val="3B3B3B"/>
                </a:solidFill>
                <a:latin typeface="Trebuchet MS"/>
                <a:cs typeface="Trebuchet MS"/>
              </a:rPr>
              <a:t> </a:t>
            </a:r>
            <a:r>
              <a:rPr sz="2650" spc="235" dirty="0">
                <a:solidFill>
                  <a:srgbClr val="3B3B3B"/>
                </a:solidFill>
                <a:latin typeface="Trebuchet MS"/>
                <a:cs typeface="Trebuchet MS"/>
              </a:rPr>
              <a:t>D</a:t>
            </a:r>
            <a:r>
              <a:rPr sz="2650" spc="395" dirty="0">
                <a:solidFill>
                  <a:srgbClr val="3B3B3B"/>
                </a:solidFill>
                <a:latin typeface="Trebuchet MS"/>
                <a:cs typeface="Trebuchet MS"/>
              </a:rPr>
              <a:t>a</a:t>
            </a:r>
            <a:r>
              <a:rPr sz="2650" spc="25" dirty="0">
                <a:solidFill>
                  <a:srgbClr val="3B3B3B"/>
                </a:solidFill>
                <a:latin typeface="Trebuchet MS"/>
                <a:cs typeface="Trebuchet MS"/>
              </a:rPr>
              <a:t>t</a:t>
            </a:r>
            <a:r>
              <a:rPr sz="2650" spc="285" dirty="0">
                <a:solidFill>
                  <a:srgbClr val="3B3B3B"/>
                </a:solidFill>
                <a:latin typeface="Trebuchet MS"/>
                <a:cs typeface="Trebuchet MS"/>
              </a:rPr>
              <a:t>a  </a:t>
            </a:r>
            <a:r>
              <a:rPr sz="2650" spc="235" dirty="0">
                <a:solidFill>
                  <a:srgbClr val="3B3B3B"/>
                </a:solidFill>
                <a:latin typeface="Trebuchet MS"/>
                <a:cs typeface="Trebuchet MS"/>
              </a:rPr>
              <a:t>Analysis</a:t>
            </a:r>
            <a:endParaRPr sz="2650">
              <a:latin typeface="Trebuchet MS"/>
              <a:cs typeface="Trebuchet MS"/>
            </a:endParaRPr>
          </a:p>
        </p:txBody>
      </p:sp>
      <p:sp>
        <p:nvSpPr>
          <p:cNvPr id="22" name="object 22"/>
          <p:cNvSpPr txBox="1"/>
          <p:nvPr/>
        </p:nvSpPr>
        <p:spPr>
          <a:xfrm>
            <a:off x="12311046" y="2524559"/>
            <a:ext cx="139700" cy="389255"/>
          </a:xfrm>
          <a:prstGeom prst="rect">
            <a:avLst/>
          </a:prstGeom>
        </p:spPr>
        <p:txBody>
          <a:bodyPr vert="horz" wrap="square" lIns="0" tIns="17145" rIns="0" bIns="0" rtlCol="0">
            <a:spAutoFit/>
          </a:bodyPr>
          <a:lstStyle/>
          <a:p>
            <a:pPr marL="12700">
              <a:lnSpc>
                <a:spcPct val="100000"/>
              </a:lnSpc>
              <a:spcBef>
                <a:spcPts val="135"/>
              </a:spcBef>
            </a:pPr>
            <a:r>
              <a:rPr sz="2350" b="1" spc="-480" dirty="0">
                <a:solidFill>
                  <a:srgbClr val="3A6AD5"/>
                </a:solidFill>
                <a:latin typeface="Trebuchet MS"/>
                <a:cs typeface="Trebuchet MS"/>
              </a:rPr>
              <a:t>1</a:t>
            </a:r>
            <a:endParaRPr sz="2350">
              <a:latin typeface="Trebuchet MS"/>
              <a:cs typeface="Trebuchet MS"/>
            </a:endParaRPr>
          </a:p>
        </p:txBody>
      </p:sp>
      <p:grpSp>
        <p:nvGrpSpPr>
          <p:cNvPr id="23" name="object 23"/>
          <p:cNvGrpSpPr/>
          <p:nvPr/>
        </p:nvGrpSpPr>
        <p:grpSpPr>
          <a:xfrm>
            <a:off x="12116234" y="3991908"/>
            <a:ext cx="6008370" cy="1391920"/>
            <a:chOff x="12116234" y="3991908"/>
            <a:chExt cx="6008370" cy="1391920"/>
          </a:xfrm>
        </p:grpSpPr>
        <p:sp>
          <p:nvSpPr>
            <p:cNvPr id="24" name="object 24"/>
            <p:cNvSpPr/>
            <p:nvPr/>
          </p:nvSpPr>
          <p:spPr>
            <a:xfrm>
              <a:off x="12710179" y="3991908"/>
              <a:ext cx="5414010" cy="1391920"/>
            </a:xfrm>
            <a:custGeom>
              <a:avLst/>
              <a:gdLst/>
              <a:ahLst/>
              <a:cxnLst/>
              <a:rect l="l" t="t" r="r" b="b"/>
              <a:pathLst>
                <a:path w="5414009" h="1391920">
                  <a:moveTo>
                    <a:pt x="4765624" y="1605"/>
                  </a:moveTo>
                  <a:lnTo>
                    <a:pt x="648208" y="1605"/>
                  </a:lnTo>
                  <a:lnTo>
                    <a:pt x="695848" y="0"/>
                  </a:lnTo>
                  <a:lnTo>
                    <a:pt x="4717983" y="0"/>
                  </a:lnTo>
                  <a:lnTo>
                    <a:pt x="4765624" y="1605"/>
                  </a:lnTo>
                  <a:close/>
                </a:path>
                <a:path w="5414009" h="1391920">
                  <a:moveTo>
                    <a:pt x="4717987" y="1391701"/>
                  </a:moveTo>
                  <a:lnTo>
                    <a:pt x="695845" y="1391701"/>
                  </a:lnTo>
                  <a:lnTo>
                    <a:pt x="648208" y="1390095"/>
                  </a:lnTo>
                  <a:lnTo>
                    <a:pt x="601428" y="1385348"/>
                  </a:lnTo>
                  <a:lnTo>
                    <a:pt x="555612" y="1377564"/>
                  </a:lnTo>
                  <a:lnTo>
                    <a:pt x="510866" y="1366844"/>
                  </a:lnTo>
                  <a:lnTo>
                    <a:pt x="467292" y="1353294"/>
                  </a:lnTo>
                  <a:lnTo>
                    <a:pt x="424994" y="1337017"/>
                  </a:lnTo>
                  <a:lnTo>
                    <a:pt x="384076" y="1318117"/>
                  </a:lnTo>
                  <a:lnTo>
                    <a:pt x="344641" y="1296697"/>
                  </a:lnTo>
                  <a:lnTo>
                    <a:pt x="306794" y="1272860"/>
                  </a:lnTo>
                  <a:lnTo>
                    <a:pt x="270637" y="1246711"/>
                  </a:lnTo>
                  <a:lnTo>
                    <a:pt x="236274" y="1218354"/>
                  </a:lnTo>
                  <a:lnTo>
                    <a:pt x="203810" y="1187891"/>
                  </a:lnTo>
                  <a:lnTo>
                    <a:pt x="173347" y="1155426"/>
                  </a:lnTo>
                  <a:lnTo>
                    <a:pt x="144989" y="1121064"/>
                  </a:lnTo>
                  <a:lnTo>
                    <a:pt x="118840" y="1084907"/>
                  </a:lnTo>
                  <a:lnTo>
                    <a:pt x="95004" y="1047059"/>
                  </a:lnTo>
                  <a:lnTo>
                    <a:pt x="73583" y="1007624"/>
                  </a:lnTo>
                  <a:lnTo>
                    <a:pt x="54683" y="966706"/>
                  </a:lnTo>
                  <a:lnTo>
                    <a:pt x="38406" y="924409"/>
                  </a:lnTo>
                  <a:lnTo>
                    <a:pt x="24856" y="880835"/>
                  </a:lnTo>
                  <a:lnTo>
                    <a:pt x="14137" y="836088"/>
                  </a:lnTo>
                  <a:lnTo>
                    <a:pt x="6352" y="790273"/>
                  </a:lnTo>
                  <a:lnTo>
                    <a:pt x="1605" y="743492"/>
                  </a:lnTo>
                  <a:lnTo>
                    <a:pt x="0" y="695850"/>
                  </a:lnTo>
                  <a:lnTo>
                    <a:pt x="1605" y="648208"/>
                  </a:lnTo>
                  <a:lnTo>
                    <a:pt x="6352" y="601427"/>
                  </a:lnTo>
                  <a:lnTo>
                    <a:pt x="14137" y="555612"/>
                  </a:lnTo>
                  <a:lnTo>
                    <a:pt x="24856" y="510865"/>
                  </a:lnTo>
                  <a:lnTo>
                    <a:pt x="38406" y="467291"/>
                  </a:lnTo>
                  <a:lnTo>
                    <a:pt x="54683" y="424994"/>
                  </a:lnTo>
                  <a:lnTo>
                    <a:pt x="73583" y="384076"/>
                  </a:lnTo>
                  <a:lnTo>
                    <a:pt x="95004" y="344641"/>
                  </a:lnTo>
                  <a:lnTo>
                    <a:pt x="118840" y="306793"/>
                  </a:lnTo>
                  <a:lnTo>
                    <a:pt x="144989" y="270637"/>
                  </a:lnTo>
                  <a:lnTo>
                    <a:pt x="173347" y="236274"/>
                  </a:lnTo>
                  <a:lnTo>
                    <a:pt x="203810" y="203809"/>
                  </a:lnTo>
                  <a:lnTo>
                    <a:pt x="236274" y="173346"/>
                  </a:lnTo>
                  <a:lnTo>
                    <a:pt x="270637" y="144989"/>
                  </a:lnTo>
                  <a:lnTo>
                    <a:pt x="306794" y="118840"/>
                  </a:lnTo>
                  <a:lnTo>
                    <a:pt x="344641" y="95003"/>
                  </a:lnTo>
                  <a:lnTo>
                    <a:pt x="384076" y="73583"/>
                  </a:lnTo>
                  <a:lnTo>
                    <a:pt x="424994" y="54683"/>
                  </a:lnTo>
                  <a:lnTo>
                    <a:pt x="467292" y="38406"/>
                  </a:lnTo>
                  <a:lnTo>
                    <a:pt x="510866" y="24856"/>
                  </a:lnTo>
                  <a:lnTo>
                    <a:pt x="555612" y="14137"/>
                  </a:lnTo>
                  <a:lnTo>
                    <a:pt x="601428" y="6352"/>
                  </a:lnTo>
                  <a:lnTo>
                    <a:pt x="648208" y="1605"/>
                  </a:lnTo>
                  <a:lnTo>
                    <a:pt x="4765624" y="1605"/>
                  </a:lnTo>
                  <a:lnTo>
                    <a:pt x="4812404" y="6352"/>
                  </a:lnTo>
                  <a:lnTo>
                    <a:pt x="4858220" y="14137"/>
                  </a:lnTo>
                  <a:lnTo>
                    <a:pt x="4902966" y="24856"/>
                  </a:lnTo>
                  <a:lnTo>
                    <a:pt x="4946540" y="38406"/>
                  </a:lnTo>
                  <a:lnTo>
                    <a:pt x="4988838" y="54683"/>
                  </a:lnTo>
                  <a:lnTo>
                    <a:pt x="5029756" y="73583"/>
                  </a:lnTo>
                  <a:lnTo>
                    <a:pt x="5069191" y="95003"/>
                  </a:lnTo>
                  <a:lnTo>
                    <a:pt x="5107039" y="118840"/>
                  </a:lnTo>
                  <a:lnTo>
                    <a:pt x="5143195" y="144989"/>
                  </a:lnTo>
                  <a:lnTo>
                    <a:pt x="5177558" y="173346"/>
                  </a:lnTo>
                  <a:lnTo>
                    <a:pt x="5210022" y="203809"/>
                  </a:lnTo>
                  <a:lnTo>
                    <a:pt x="5240485" y="236274"/>
                  </a:lnTo>
                  <a:lnTo>
                    <a:pt x="5268843" y="270637"/>
                  </a:lnTo>
                  <a:lnTo>
                    <a:pt x="5294992" y="306793"/>
                  </a:lnTo>
                  <a:lnTo>
                    <a:pt x="5318828" y="344641"/>
                  </a:lnTo>
                  <a:lnTo>
                    <a:pt x="5340248" y="384076"/>
                  </a:lnTo>
                  <a:lnTo>
                    <a:pt x="5359149" y="424994"/>
                  </a:lnTo>
                  <a:lnTo>
                    <a:pt x="5375426" y="467291"/>
                  </a:lnTo>
                  <a:lnTo>
                    <a:pt x="5388976" y="510865"/>
                  </a:lnTo>
                  <a:lnTo>
                    <a:pt x="5399695" y="555612"/>
                  </a:lnTo>
                  <a:lnTo>
                    <a:pt x="5407480" y="601427"/>
                  </a:lnTo>
                  <a:lnTo>
                    <a:pt x="5412227" y="648208"/>
                  </a:lnTo>
                  <a:lnTo>
                    <a:pt x="5413832" y="695850"/>
                  </a:lnTo>
                  <a:lnTo>
                    <a:pt x="5412227" y="743492"/>
                  </a:lnTo>
                  <a:lnTo>
                    <a:pt x="5407480" y="790273"/>
                  </a:lnTo>
                  <a:lnTo>
                    <a:pt x="5399695" y="836088"/>
                  </a:lnTo>
                  <a:lnTo>
                    <a:pt x="5388976" y="880835"/>
                  </a:lnTo>
                  <a:lnTo>
                    <a:pt x="5375426" y="924409"/>
                  </a:lnTo>
                  <a:lnTo>
                    <a:pt x="5359149" y="966706"/>
                  </a:lnTo>
                  <a:lnTo>
                    <a:pt x="5340248" y="1007624"/>
                  </a:lnTo>
                  <a:lnTo>
                    <a:pt x="5318828" y="1047059"/>
                  </a:lnTo>
                  <a:lnTo>
                    <a:pt x="5294992" y="1084907"/>
                  </a:lnTo>
                  <a:lnTo>
                    <a:pt x="5268843" y="1121064"/>
                  </a:lnTo>
                  <a:lnTo>
                    <a:pt x="5240485" y="1155426"/>
                  </a:lnTo>
                  <a:lnTo>
                    <a:pt x="5210022" y="1187891"/>
                  </a:lnTo>
                  <a:lnTo>
                    <a:pt x="5177558" y="1218354"/>
                  </a:lnTo>
                  <a:lnTo>
                    <a:pt x="5143195" y="1246711"/>
                  </a:lnTo>
                  <a:lnTo>
                    <a:pt x="5107039" y="1272860"/>
                  </a:lnTo>
                  <a:lnTo>
                    <a:pt x="5069191" y="1296697"/>
                  </a:lnTo>
                  <a:lnTo>
                    <a:pt x="5029756" y="1318117"/>
                  </a:lnTo>
                  <a:lnTo>
                    <a:pt x="4988838" y="1337017"/>
                  </a:lnTo>
                  <a:lnTo>
                    <a:pt x="4946540" y="1353294"/>
                  </a:lnTo>
                  <a:lnTo>
                    <a:pt x="4902966" y="1366844"/>
                  </a:lnTo>
                  <a:lnTo>
                    <a:pt x="4858220" y="1377564"/>
                  </a:lnTo>
                  <a:lnTo>
                    <a:pt x="4812404" y="1385348"/>
                  </a:lnTo>
                  <a:lnTo>
                    <a:pt x="4765624" y="1390095"/>
                  </a:lnTo>
                  <a:lnTo>
                    <a:pt x="4717987" y="1391701"/>
                  </a:lnTo>
                  <a:close/>
                </a:path>
              </a:pathLst>
            </a:custGeom>
            <a:solidFill>
              <a:srgbClr val="F7F7F7"/>
            </a:solidFill>
          </p:spPr>
          <p:txBody>
            <a:bodyPr wrap="square" lIns="0" tIns="0" rIns="0" bIns="0" rtlCol="0"/>
            <a:lstStyle/>
            <a:p>
              <a:endParaRPr/>
            </a:p>
          </p:txBody>
        </p:sp>
        <p:pic>
          <p:nvPicPr>
            <p:cNvPr id="25" name="object 25"/>
            <p:cNvPicPr/>
            <p:nvPr/>
          </p:nvPicPr>
          <p:blipFill>
            <a:blip r:embed="rId2" cstate="print"/>
            <a:stretch>
              <a:fillRect/>
            </a:stretch>
          </p:blipFill>
          <p:spPr>
            <a:xfrm>
              <a:off x="12899412" y="4162902"/>
              <a:ext cx="1121880" cy="1121880"/>
            </a:xfrm>
            <a:prstGeom prst="rect">
              <a:avLst/>
            </a:prstGeom>
          </p:spPr>
        </p:pic>
        <p:sp>
          <p:nvSpPr>
            <p:cNvPr id="26" name="object 26"/>
            <p:cNvSpPr/>
            <p:nvPr/>
          </p:nvSpPr>
          <p:spPr>
            <a:xfrm>
              <a:off x="12873236" y="4118027"/>
              <a:ext cx="1106805" cy="1106805"/>
            </a:xfrm>
            <a:custGeom>
              <a:avLst/>
              <a:gdLst/>
              <a:ahLst/>
              <a:cxnLst/>
              <a:rect l="l" t="t" r="r" b="b"/>
              <a:pathLst>
                <a:path w="1106805" h="1106804">
                  <a:moveTo>
                    <a:pt x="553148" y="1106260"/>
                  </a:moveTo>
                  <a:lnTo>
                    <a:pt x="505404" y="1104231"/>
                  </a:lnTo>
                  <a:lnTo>
                    <a:pt x="458805" y="1098251"/>
                  </a:lnTo>
                  <a:lnTo>
                    <a:pt x="413500" y="1088486"/>
                  </a:lnTo>
                  <a:lnTo>
                    <a:pt x="369654" y="1075104"/>
                  </a:lnTo>
                  <a:lnTo>
                    <a:pt x="327433" y="1058270"/>
                  </a:lnTo>
                  <a:lnTo>
                    <a:pt x="287004" y="1038151"/>
                  </a:lnTo>
                  <a:lnTo>
                    <a:pt x="248533" y="1014911"/>
                  </a:lnTo>
                  <a:lnTo>
                    <a:pt x="212185" y="988718"/>
                  </a:lnTo>
                  <a:lnTo>
                    <a:pt x="178126" y="959737"/>
                  </a:lnTo>
                  <a:lnTo>
                    <a:pt x="146524" y="928134"/>
                  </a:lnTo>
                  <a:lnTo>
                    <a:pt x="117543" y="894076"/>
                  </a:lnTo>
                  <a:lnTo>
                    <a:pt x="91349" y="857728"/>
                  </a:lnTo>
                  <a:lnTo>
                    <a:pt x="68110" y="819257"/>
                  </a:lnTo>
                  <a:lnTo>
                    <a:pt x="47990" y="778827"/>
                  </a:lnTo>
                  <a:lnTo>
                    <a:pt x="31156" y="736607"/>
                  </a:lnTo>
                  <a:lnTo>
                    <a:pt x="17774" y="692761"/>
                  </a:lnTo>
                  <a:lnTo>
                    <a:pt x="8010" y="647456"/>
                  </a:lnTo>
                  <a:lnTo>
                    <a:pt x="2030" y="600857"/>
                  </a:lnTo>
                  <a:lnTo>
                    <a:pt x="0" y="553125"/>
                  </a:lnTo>
                  <a:lnTo>
                    <a:pt x="2030" y="505404"/>
                  </a:lnTo>
                  <a:lnTo>
                    <a:pt x="8010" y="458805"/>
                  </a:lnTo>
                  <a:lnTo>
                    <a:pt x="17774" y="413500"/>
                  </a:lnTo>
                  <a:lnTo>
                    <a:pt x="31156" y="369654"/>
                  </a:lnTo>
                  <a:lnTo>
                    <a:pt x="47990" y="327433"/>
                  </a:lnTo>
                  <a:lnTo>
                    <a:pt x="68110" y="287004"/>
                  </a:lnTo>
                  <a:lnTo>
                    <a:pt x="91349" y="248533"/>
                  </a:lnTo>
                  <a:lnTo>
                    <a:pt x="117543" y="212185"/>
                  </a:lnTo>
                  <a:lnTo>
                    <a:pt x="146524" y="178126"/>
                  </a:lnTo>
                  <a:lnTo>
                    <a:pt x="178126" y="146524"/>
                  </a:lnTo>
                  <a:lnTo>
                    <a:pt x="212185" y="117543"/>
                  </a:lnTo>
                  <a:lnTo>
                    <a:pt x="248533" y="91349"/>
                  </a:lnTo>
                  <a:lnTo>
                    <a:pt x="287004" y="68110"/>
                  </a:lnTo>
                  <a:lnTo>
                    <a:pt x="327433" y="47990"/>
                  </a:lnTo>
                  <a:lnTo>
                    <a:pt x="369654" y="31156"/>
                  </a:lnTo>
                  <a:lnTo>
                    <a:pt x="413500" y="17774"/>
                  </a:lnTo>
                  <a:lnTo>
                    <a:pt x="458805" y="8010"/>
                  </a:lnTo>
                  <a:lnTo>
                    <a:pt x="505404" y="2030"/>
                  </a:lnTo>
                  <a:lnTo>
                    <a:pt x="553130" y="0"/>
                  </a:lnTo>
                  <a:lnTo>
                    <a:pt x="600856" y="2030"/>
                  </a:lnTo>
                  <a:lnTo>
                    <a:pt x="647455" y="8010"/>
                  </a:lnTo>
                  <a:lnTo>
                    <a:pt x="692760" y="17774"/>
                  </a:lnTo>
                  <a:lnTo>
                    <a:pt x="736606" y="31156"/>
                  </a:lnTo>
                  <a:lnTo>
                    <a:pt x="778827" y="47990"/>
                  </a:lnTo>
                  <a:lnTo>
                    <a:pt x="819256" y="68110"/>
                  </a:lnTo>
                  <a:lnTo>
                    <a:pt x="857727" y="91349"/>
                  </a:lnTo>
                  <a:lnTo>
                    <a:pt x="894075" y="117543"/>
                  </a:lnTo>
                  <a:lnTo>
                    <a:pt x="928134" y="146524"/>
                  </a:lnTo>
                  <a:lnTo>
                    <a:pt x="959736" y="178126"/>
                  </a:lnTo>
                  <a:lnTo>
                    <a:pt x="988717" y="212185"/>
                  </a:lnTo>
                  <a:lnTo>
                    <a:pt x="1014911" y="248533"/>
                  </a:lnTo>
                  <a:lnTo>
                    <a:pt x="1038150" y="287004"/>
                  </a:lnTo>
                  <a:lnTo>
                    <a:pt x="1058270" y="327433"/>
                  </a:lnTo>
                  <a:lnTo>
                    <a:pt x="1075104" y="369654"/>
                  </a:lnTo>
                  <a:lnTo>
                    <a:pt x="1088486" y="413500"/>
                  </a:lnTo>
                  <a:lnTo>
                    <a:pt x="1098250" y="458805"/>
                  </a:lnTo>
                  <a:lnTo>
                    <a:pt x="1104230" y="505404"/>
                  </a:lnTo>
                  <a:lnTo>
                    <a:pt x="1106260" y="553130"/>
                  </a:lnTo>
                  <a:lnTo>
                    <a:pt x="1104230" y="600857"/>
                  </a:lnTo>
                  <a:lnTo>
                    <a:pt x="1098250" y="647456"/>
                  </a:lnTo>
                  <a:lnTo>
                    <a:pt x="1088486" y="692761"/>
                  </a:lnTo>
                  <a:lnTo>
                    <a:pt x="1075104" y="736607"/>
                  </a:lnTo>
                  <a:lnTo>
                    <a:pt x="1058270" y="778827"/>
                  </a:lnTo>
                  <a:lnTo>
                    <a:pt x="1038150" y="819257"/>
                  </a:lnTo>
                  <a:lnTo>
                    <a:pt x="1014911" y="857728"/>
                  </a:lnTo>
                  <a:lnTo>
                    <a:pt x="988717" y="894076"/>
                  </a:lnTo>
                  <a:lnTo>
                    <a:pt x="959736" y="928134"/>
                  </a:lnTo>
                  <a:lnTo>
                    <a:pt x="928134" y="959737"/>
                  </a:lnTo>
                  <a:lnTo>
                    <a:pt x="894075" y="988718"/>
                  </a:lnTo>
                  <a:lnTo>
                    <a:pt x="857727" y="1014911"/>
                  </a:lnTo>
                  <a:lnTo>
                    <a:pt x="819256" y="1038151"/>
                  </a:lnTo>
                  <a:lnTo>
                    <a:pt x="778827" y="1058270"/>
                  </a:lnTo>
                  <a:lnTo>
                    <a:pt x="736606" y="1075104"/>
                  </a:lnTo>
                  <a:lnTo>
                    <a:pt x="692760" y="1088486"/>
                  </a:lnTo>
                  <a:lnTo>
                    <a:pt x="647455" y="1098251"/>
                  </a:lnTo>
                  <a:lnTo>
                    <a:pt x="600856" y="1104231"/>
                  </a:lnTo>
                  <a:lnTo>
                    <a:pt x="553148" y="1106260"/>
                  </a:lnTo>
                  <a:close/>
                </a:path>
              </a:pathLst>
            </a:custGeom>
            <a:solidFill>
              <a:srgbClr val="12245B"/>
            </a:solidFill>
          </p:spPr>
          <p:txBody>
            <a:bodyPr wrap="square" lIns="0" tIns="0" rIns="0" bIns="0" rtlCol="0"/>
            <a:lstStyle/>
            <a:p>
              <a:endParaRPr/>
            </a:p>
          </p:txBody>
        </p:sp>
        <p:pic>
          <p:nvPicPr>
            <p:cNvPr id="27" name="object 27"/>
            <p:cNvPicPr/>
            <p:nvPr/>
          </p:nvPicPr>
          <p:blipFill>
            <a:blip r:embed="rId7" cstate="print"/>
            <a:stretch>
              <a:fillRect/>
            </a:stretch>
          </p:blipFill>
          <p:spPr>
            <a:xfrm>
              <a:off x="12116234" y="4551771"/>
              <a:ext cx="238769" cy="238771"/>
            </a:xfrm>
            <a:prstGeom prst="rect">
              <a:avLst/>
            </a:prstGeom>
          </p:spPr>
        </p:pic>
      </p:grpSp>
      <p:sp>
        <p:nvSpPr>
          <p:cNvPr id="28" name="object 28"/>
          <p:cNvSpPr txBox="1"/>
          <p:nvPr/>
        </p:nvSpPr>
        <p:spPr>
          <a:xfrm>
            <a:off x="14238665" y="4431459"/>
            <a:ext cx="2305050" cy="433070"/>
          </a:xfrm>
          <a:prstGeom prst="rect">
            <a:avLst/>
          </a:prstGeom>
        </p:spPr>
        <p:txBody>
          <a:bodyPr vert="horz" wrap="square" lIns="0" tIns="15240" rIns="0" bIns="0" rtlCol="0">
            <a:spAutoFit/>
          </a:bodyPr>
          <a:lstStyle/>
          <a:p>
            <a:pPr marL="12700">
              <a:lnSpc>
                <a:spcPct val="100000"/>
              </a:lnSpc>
              <a:spcBef>
                <a:spcPts val="120"/>
              </a:spcBef>
            </a:pPr>
            <a:r>
              <a:rPr sz="2650" b="1" spc="155" dirty="0">
                <a:solidFill>
                  <a:srgbClr val="3B3B3B"/>
                </a:solidFill>
                <a:latin typeface="Trebuchet MS"/>
                <a:cs typeface="Trebuchet MS"/>
              </a:rPr>
              <a:t>Visualization</a:t>
            </a:r>
            <a:endParaRPr sz="2650">
              <a:latin typeface="Trebuchet MS"/>
              <a:cs typeface="Trebuchet MS"/>
            </a:endParaRPr>
          </a:p>
        </p:txBody>
      </p:sp>
      <p:sp>
        <p:nvSpPr>
          <p:cNvPr id="29" name="object 29"/>
          <p:cNvSpPr txBox="1"/>
          <p:nvPr/>
        </p:nvSpPr>
        <p:spPr>
          <a:xfrm>
            <a:off x="13327129" y="4457596"/>
            <a:ext cx="198755" cy="389255"/>
          </a:xfrm>
          <a:prstGeom prst="rect">
            <a:avLst/>
          </a:prstGeom>
        </p:spPr>
        <p:txBody>
          <a:bodyPr vert="horz" wrap="square" lIns="0" tIns="17145" rIns="0" bIns="0" rtlCol="0">
            <a:spAutoFit/>
          </a:bodyPr>
          <a:lstStyle/>
          <a:p>
            <a:pPr marL="12700">
              <a:lnSpc>
                <a:spcPct val="100000"/>
              </a:lnSpc>
              <a:spcBef>
                <a:spcPts val="135"/>
              </a:spcBef>
            </a:pPr>
            <a:r>
              <a:rPr sz="2350" b="1" spc="-15" dirty="0">
                <a:solidFill>
                  <a:srgbClr val="3A6AD5"/>
                </a:solidFill>
                <a:latin typeface="Trebuchet MS"/>
                <a:cs typeface="Trebuchet MS"/>
              </a:rPr>
              <a:t>2</a:t>
            </a:r>
            <a:endParaRPr sz="2350">
              <a:latin typeface="Trebuchet MS"/>
              <a:cs typeface="Trebuchet MS"/>
            </a:endParaRPr>
          </a:p>
        </p:txBody>
      </p:sp>
      <p:grpSp>
        <p:nvGrpSpPr>
          <p:cNvPr id="30" name="object 30"/>
          <p:cNvGrpSpPr/>
          <p:nvPr/>
        </p:nvGrpSpPr>
        <p:grpSpPr>
          <a:xfrm>
            <a:off x="12116234" y="5924946"/>
            <a:ext cx="6008370" cy="1391920"/>
            <a:chOff x="12116234" y="5924946"/>
            <a:chExt cx="6008370" cy="1391920"/>
          </a:xfrm>
        </p:grpSpPr>
        <p:sp>
          <p:nvSpPr>
            <p:cNvPr id="31" name="object 31"/>
            <p:cNvSpPr/>
            <p:nvPr/>
          </p:nvSpPr>
          <p:spPr>
            <a:xfrm>
              <a:off x="12710179" y="5924946"/>
              <a:ext cx="5414010" cy="1391920"/>
            </a:xfrm>
            <a:custGeom>
              <a:avLst/>
              <a:gdLst/>
              <a:ahLst/>
              <a:cxnLst/>
              <a:rect l="l" t="t" r="r" b="b"/>
              <a:pathLst>
                <a:path w="5414009" h="1391920">
                  <a:moveTo>
                    <a:pt x="4717990" y="1391701"/>
                  </a:moveTo>
                  <a:lnTo>
                    <a:pt x="695842" y="1391701"/>
                  </a:lnTo>
                  <a:lnTo>
                    <a:pt x="648208" y="1390095"/>
                  </a:lnTo>
                  <a:lnTo>
                    <a:pt x="601428" y="1385349"/>
                  </a:lnTo>
                  <a:lnTo>
                    <a:pt x="555612" y="1377564"/>
                  </a:lnTo>
                  <a:lnTo>
                    <a:pt x="510866" y="1366844"/>
                  </a:lnTo>
                  <a:lnTo>
                    <a:pt x="467292" y="1353294"/>
                  </a:lnTo>
                  <a:lnTo>
                    <a:pt x="424994" y="1337017"/>
                  </a:lnTo>
                  <a:lnTo>
                    <a:pt x="384076" y="1318117"/>
                  </a:lnTo>
                  <a:lnTo>
                    <a:pt x="344641" y="1296697"/>
                  </a:lnTo>
                  <a:lnTo>
                    <a:pt x="306794" y="1272860"/>
                  </a:lnTo>
                  <a:lnTo>
                    <a:pt x="270637" y="1246712"/>
                  </a:lnTo>
                  <a:lnTo>
                    <a:pt x="236274" y="1218354"/>
                  </a:lnTo>
                  <a:lnTo>
                    <a:pt x="203810" y="1187891"/>
                  </a:lnTo>
                  <a:lnTo>
                    <a:pt x="173347" y="1155426"/>
                  </a:lnTo>
                  <a:lnTo>
                    <a:pt x="144989" y="1121064"/>
                  </a:lnTo>
                  <a:lnTo>
                    <a:pt x="118840" y="1084907"/>
                  </a:lnTo>
                  <a:lnTo>
                    <a:pt x="95004" y="1047059"/>
                  </a:lnTo>
                  <a:lnTo>
                    <a:pt x="73583" y="1007625"/>
                  </a:lnTo>
                  <a:lnTo>
                    <a:pt x="54683" y="966707"/>
                  </a:lnTo>
                  <a:lnTo>
                    <a:pt x="38406" y="924409"/>
                  </a:lnTo>
                  <a:lnTo>
                    <a:pt x="24856" y="880835"/>
                  </a:lnTo>
                  <a:lnTo>
                    <a:pt x="14137" y="836088"/>
                  </a:lnTo>
                  <a:lnTo>
                    <a:pt x="6352" y="790273"/>
                  </a:lnTo>
                  <a:lnTo>
                    <a:pt x="1605" y="743492"/>
                  </a:lnTo>
                  <a:lnTo>
                    <a:pt x="0" y="695850"/>
                  </a:lnTo>
                  <a:lnTo>
                    <a:pt x="1605" y="648208"/>
                  </a:lnTo>
                  <a:lnTo>
                    <a:pt x="6352" y="601427"/>
                  </a:lnTo>
                  <a:lnTo>
                    <a:pt x="14137" y="555612"/>
                  </a:lnTo>
                  <a:lnTo>
                    <a:pt x="24856" y="510865"/>
                  </a:lnTo>
                  <a:lnTo>
                    <a:pt x="38406" y="467291"/>
                  </a:lnTo>
                  <a:lnTo>
                    <a:pt x="54683" y="424994"/>
                  </a:lnTo>
                  <a:lnTo>
                    <a:pt x="73583" y="384075"/>
                  </a:lnTo>
                  <a:lnTo>
                    <a:pt x="95004" y="344641"/>
                  </a:lnTo>
                  <a:lnTo>
                    <a:pt x="118840" y="306793"/>
                  </a:lnTo>
                  <a:lnTo>
                    <a:pt x="144989" y="270636"/>
                  </a:lnTo>
                  <a:lnTo>
                    <a:pt x="173347" y="236274"/>
                  </a:lnTo>
                  <a:lnTo>
                    <a:pt x="203810" y="203809"/>
                  </a:lnTo>
                  <a:lnTo>
                    <a:pt x="236274" y="173346"/>
                  </a:lnTo>
                  <a:lnTo>
                    <a:pt x="270637" y="144989"/>
                  </a:lnTo>
                  <a:lnTo>
                    <a:pt x="306794" y="118840"/>
                  </a:lnTo>
                  <a:lnTo>
                    <a:pt x="344641" y="95003"/>
                  </a:lnTo>
                  <a:lnTo>
                    <a:pt x="384076" y="73583"/>
                  </a:lnTo>
                  <a:lnTo>
                    <a:pt x="424994" y="54683"/>
                  </a:lnTo>
                  <a:lnTo>
                    <a:pt x="467292" y="38406"/>
                  </a:lnTo>
                  <a:lnTo>
                    <a:pt x="510866" y="24856"/>
                  </a:lnTo>
                  <a:lnTo>
                    <a:pt x="555612" y="14137"/>
                  </a:lnTo>
                  <a:lnTo>
                    <a:pt x="601428" y="6352"/>
                  </a:lnTo>
                  <a:lnTo>
                    <a:pt x="648208" y="1605"/>
                  </a:lnTo>
                  <a:lnTo>
                    <a:pt x="695847" y="0"/>
                  </a:lnTo>
                  <a:lnTo>
                    <a:pt x="4717985" y="0"/>
                  </a:lnTo>
                  <a:lnTo>
                    <a:pt x="4765624" y="1605"/>
                  </a:lnTo>
                  <a:lnTo>
                    <a:pt x="4812404" y="6352"/>
                  </a:lnTo>
                  <a:lnTo>
                    <a:pt x="4858220" y="14137"/>
                  </a:lnTo>
                  <a:lnTo>
                    <a:pt x="4902966" y="24856"/>
                  </a:lnTo>
                  <a:lnTo>
                    <a:pt x="4946540" y="38406"/>
                  </a:lnTo>
                  <a:lnTo>
                    <a:pt x="4988838" y="54683"/>
                  </a:lnTo>
                  <a:lnTo>
                    <a:pt x="5029756" y="73583"/>
                  </a:lnTo>
                  <a:lnTo>
                    <a:pt x="5069191" y="95003"/>
                  </a:lnTo>
                  <a:lnTo>
                    <a:pt x="5107039" y="118840"/>
                  </a:lnTo>
                  <a:lnTo>
                    <a:pt x="5143195" y="144989"/>
                  </a:lnTo>
                  <a:lnTo>
                    <a:pt x="5177558" y="173346"/>
                  </a:lnTo>
                  <a:lnTo>
                    <a:pt x="5210022" y="203809"/>
                  </a:lnTo>
                  <a:lnTo>
                    <a:pt x="5240485" y="236274"/>
                  </a:lnTo>
                  <a:lnTo>
                    <a:pt x="5268843" y="270636"/>
                  </a:lnTo>
                  <a:lnTo>
                    <a:pt x="5294992" y="306793"/>
                  </a:lnTo>
                  <a:lnTo>
                    <a:pt x="5318828" y="344641"/>
                  </a:lnTo>
                  <a:lnTo>
                    <a:pt x="5340248" y="384075"/>
                  </a:lnTo>
                  <a:lnTo>
                    <a:pt x="5359149" y="424994"/>
                  </a:lnTo>
                  <a:lnTo>
                    <a:pt x="5375426" y="467291"/>
                  </a:lnTo>
                  <a:lnTo>
                    <a:pt x="5388976" y="510865"/>
                  </a:lnTo>
                  <a:lnTo>
                    <a:pt x="5399695" y="555612"/>
                  </a:lnTo>
                  <a:lnTo>
                    <a:pt x="5407480" y="601427"/>
                  </a:lnTo>
                  <a:lnTo>
                    <a:pt x="5412227" y="648208"/>
                  </a:lnTo>
                  <a:lnTo>
                    <a:pt x="5413832" y="695850"/>
                  </a:lnTo>
                  <a:lnTo>
                    <a:pt x="5412227" y="743492"/>
                  </a:lnTo>
                  <a:lnTo>
                    <a:pt x="5407480" y="790273"/>
                  </a:lnTo>
                  <a:lnTo>
                    <a:pt x="5399695" y="836088"/>
                  </a:lnTo>
                  <a:lnTo>
                    <a:pt x="5388976" y="880835"/>
                  </a:lnTo>
                  <a:lnTo>
                    <a:pt x="5375426" y="924409"/>
                  </a:lnTo>
                  <a:lnTo>
                    <a:pt x="5359149" y="966707"/>
                  </a:lnTo>
                  <a:lnTo>
                    <a:pt x="5340248" y="1007625"/>
                  </a:lnTo>
                  <a:lnTo>
                    <a:pt x="5318828" y="1047059"/>
                  </a:lnTo>
                  <a:lnTo>
                    <a:pt x="5294992" y="1084907"/>
                  </a:lnTo>
                  <a:lnTo>
                    <a:pt x="5268843" y="1121064"/>
                  </a:lnTo>
                  <a:lnTo>
                    <a:pt x="5240485" y="1155426"/>
                  </a:lnTo>
                  <a:lnTo>
                    <a:pt x="5210022" y="1187891"/>
                  </a:lnTo>
                  <a:lnTo>
                    <a:pt x="5177558" y="1218354"/>
                  </a:lnTo>
                  <a:lnTo>
                    <a:pt x="5143195" y="1246712"/>
                  </a:lnTo>
                  <a:lnTo>
                    <a:pt x="5107039" y="1272860"/>
                  </a:lnTo>
                  <a:lnTo>
                    <a:pt x="5069191" y="1296697"/>
                  </a:lnTo>
                  <a:lnTo>
                    <a:pt x="5029756" y="1318117"/>
                  </a:lnTo>
                  <a:lnTo>
                    <a:pt x="4988838" y="1337017"/>
                  </a:lnTo>
                  <a:lnTo>
                    <a:pt x="4946540" y="1353294"/>
                  </a:lnTo>
                  <a:lnTo>
                    <a:pt x="4902966" y="1366844"/>
                  </a:lnTo>
                  <a:lnTo>
                    <a:pt x="4858220" y="1377564"/>
                  </a:lnTo>
                  <a:lnTo>
                    <a:pt x="4812404" y="1385349"/>
                  </a:lnTo>
                  <a:lnTo>
                    <a:pt x="4765624" y="1390095"/>
                  </a:lnTo>
                  <a:lnTo>
                    <a:pt x="4717990" y="1391701"/>
                  </a:lnTo>
                  <a:close/>
                </a:path>
              </a:pathLst>
            </a:custGeom>
            <a:solidFill>
              <a:srgbClr val="F7F7F7"/>
            </a:solidFill>
          </p:spPr>
          <p:txBody>
            <a:bodyPr wrap="square" lIns="0" tIns="0" rIns="0" bIns="0" rtlCol="0"/>
            <a:lstStyle/>
            <a:p>
              <a:endParaRPr/>
            </a:p>
          </p:txBody>
        </p:sp>
        <p:pic>
          <p:nvPicPr>
            <p:cNvPr id="32" name="object 32"/>
            <p:cNvPicPr/>
            <p:nvPr/>
          </p:nvPicPr>
          <p:blipFill>
            <a:blip r:embed="rId2" cstate="print"/>
            <a:stretch>
              <a:fillRect/>
            </a:stretch>
          </p:blipFill>
          <p:spPr>
            <a:xfrm>
              <a:off x="12899412" y="6095940"/>
              <a:ext cx="1121880" cy="1121880"/>
            </a:xfrm>
            <a:prstGeom prst="rect">
              <a:avLst/>
            </a:prstGeom>
          </p:spPr>
        </p:pic>
        <p:sp>
          <p:nvSpPr>
            <p:cNvPr id="33" name="object 33"/>
            <p:cNvSpPr/>
            <p:nvPr/>
          </p:nvSpPr>
          <p:spPr>
            <a:xfrm>
              <a:off x="12873235" y="6051064"/>
              <a:ext cx="1106805" cy="1106805"/>
            </a:xfrm>
            <a:custGeom>
              <a:avLst/>
              <a:gdLst/>
              <a:ahLst/>
              <a:cxnLst/>
              <a:rect l="l" t="t" r="r" b="b"/>
              <a:pathLst>
                <a:path w="1106805" h="1106804">
                  <a:moveTo>
                    <a:pt x="553130" y="1106261"/>
                  </a:moveTo>
                  <a:lnTo>
                    <a:pt x="505404" y="1104230"/>
                  </a:lnTo>
                  <a:lnTo>
                    <a:pt x="458805" y="1098250"/>
                  </a:lnTo>
                  <a:lnTo>
                    <a:pt x="413500" y="1088486"/>
                  </a:lnTo>
                  <a:lnTo>
                    <a:pt x="369654" y="1075104"/>
                  </a:lnTo>
                  <a:lnTo>
                    <a:pt x="327433" y="1058270"/>
                  </a:lnTo>
                  <a:lnTo>
                    <a:pt x="287004" y="1038150"/>
                  </a:lnTo>
                  <a:lnTo>
                    <a:pt x="248533" y="1014911"/>
                  </a:lnTo>
                  <a:lnTo>
                    <a:pt x="212185" y="988717"/>
                  </a:lnTo>
                  <a:lnTo>
                    <a:pt x="178127" y="959737"/>
                  </a:lnTo>
                  <a:lnTo>
                    <a:pt x="146524" y="928134"/>
                  </a:lnTo>
                  <a:lnTo>
                    <a:pt x="117543" y="894076"/>
                  </a:lnTo>
                  <a:lnTo>
                    <a:pt x="91350" y="857728"/>
                  </a:lnTo>
                  <a:lnTo>
                    <a:pt x="68110" y="819256"/>
                  </a:lnTo>
                  <a:lnTo>
                    <a:pt x="47990" y="778827"/>
                  </a:lnTo>
                  <a:lnTo>
                    <a:pt x="31156" y="736607"/>
                  </a:lnTo>
                  <a:lnTo>
                    <a:pt x="17774" y="692761"/>
                  </a:lnTo>
                  <a:lnTo>
                    <a:pt x="8010" y="647455"/>
                  </a:lnTo>
                  <a:lnTo>
                    <a:pt x="2030" y="600856"/>
                  </a:lnTo>
                  <a:lnTo>
                    <a:pt x="0" y="553130"/>
                  </a:lnTo>
                  <a:lnTo>
                    <a:pt x="2030" y="505404"/>
                  </a:lnTo>
                  <a:lnTo>
                    <a:pt x="8010" y="458805"/>
                  </a:lnTo>
                  <a:lnTo>
                    <a:pt x="17774" y="413500"/>
                  </a:lnTo>
                  <a:lnTo>
                    <a:pt x="31156" y="369654"/>
                  </a:lnTo>
                  <a:lnTo>
                    <a:pt x="47990" y="327433"/>
                  </a:lnTo>
                  <a:lnTo>
                    <a:pt x="68110" y="287004"/>
                  </a:lnTo>
                  <a:lnTo>
                    <a:pt x="91350" y="248533"/>
                  </a:lnTo>
                  <a:lnTo>
                    <a:pt x="117543" y="212185"/>
                  </a:lnTo>
                  <a:lnTo>
                    <a:pt x="146524" y="178126"/>
                  </a:lnTo>
                  <a:lnTo>
                    <a:pt x="178127" y="146524"/>
                  </a:lnTo>
                  <a:lnTo>
                    <a:pt x="212185" y="117543"/>
                  </a:lnTo>
                  <a:lnTo>
                    <a:pt x="248533" y="91350"/>
                  </a:lnTo>
                  <a:lnTo>
                    <a:pt x="287004" y="68110"/>
                  </a:lnTo>
                  <a:lnTo>
                    <a:pt x="327433" y="47990"/>
                  </a:lnTo>
                  <a:lnTo>
                    <a:pt x="369654" y="31156"/>
                  </a:lnTo>
                  <a:lnTo>
                    <a:pt x="413500" y="17774"/>
                  </a:lnTo>
                  <a:lnTo>
                    <a:pt x="458805" y="8010"/>
                  </a:lnTo>
                  <a:lnTo>
                    <a:pt x="505404" y="2030"/>
                  </a:lnTo>
                  <a:lnTo>
                    <a:pt x="553130" y="0"/>
                  </a:lnTo>
                  <a:lnTo>
                    <a:pt x="600856" y="2030"/>
                  </a:lnTo>
                  <a:lnTo>
                    <a:pt x="647455" y="8010"/>
                  </a:lnTo>
                  <a:lnTo>
                    <a:pt x="692761" y="17774"/>
                  </a:lnTo>
                  <a:lnTo>
                    <a:pt x="736607" y="31156"/>
                  </a:lnTo>
                  <a:lnTo>
                    <a:pt x="778827" y="47990"/>
                  </a:lnTo>
                  <a:lnTo>
                    <a:pt x="819256" y="68110"/>
                  </a:lnTo>
                  <a:lnTo>
                    <a:pt x="857728" y="91350"/>
                  </a:lnTo>
                  <a:lnTo>
                    <a:pt x="894076" y="117543"/>
                  </a:lnTo>
                  <a:lnTo>
                    <a:pt x="928134" y="146524"/>
                  </a:lnTo>
                  <a:lnTo>
                    <a:pt x="959737" y="178126"/>
                  </a:lnTo>
                  <a:lnTo>
                    <a:pt x="988717" y="212185"/>
                  </a:lnTo>
                  <a:lnTo>
                    <a:pt x="1014911" y="248533"/>
                  </a:lnTo>
                  <a:lnTo>
                    <a:pt x="1038150" y="287004"/>
                  </a:lnTo>
                  <a:lnTo>
                    <a:pt x="1058270" y="327433"/>
                  </a:lnTo>
                  <a:lnTo>
                    <a:pt x="1075104" y="369654"/>
                  </a:lnTo>
                  <a:lnTo>
                    <a:pt x="1088486" y="413500"/>
                  </a:lnTo>
                  <a:lnTo>
                    <a:pt x="1098250" y="458805"/>
                  </a:lnTo>
                  <a:lnTo>
                    <a:pt x="1104231" y="505404"/>
                  </a:lnTo>
                  <a:lnTo>
                    <a:pt x="1106261" y="553125"/>
                  </a:lnTo>
                  <a:lnTo>
                    <a:pt x="1104231" y="600856"/>
                  </a:lnTo>
                  <a:lnTo>
                    <a:pt x="1098250" y="647455"/>
                  </a:lnTo>
                  <a:lnTo>
                    <a:pt x="1088486" y="692761"/>
                  </a:lnTo>
                  <a:lnTo>
                    <a:pt x="1075104" y="736607"/>
                  </a:lnTo>
                  <a:lnTo>
                    <a:pt x="1058270" y="778827"/>
                  </a:lnTo>
                  <a:lnTo>
                    <a:pt x="1038150" y="819256"/>
                  </a:lnTo>
                  <a:lnTo>
                    <a:pt x="1014911" y="857728"/>
                  </a:lnTo>
                  <a:lnTo>
                    <a:pt x="988717" y="894076"/>
                  </a:lnTo>
                  <a:lnTo>
                    <a:pt x="959737" y="928134"/>
                  </a:lnTo>
                  <a:lnTo>
                    <a:pt x="928134" y="959737"/>
                  </a:lnTo>
                  <a:lnTo>
                    <a:pt x="894076" y="988717"/>
                  </a:lnTo>
                  <a:lnTo>
                    <a:pt x="857728" y="1014911"/>
                  </a:lnTo>
                  <a:lnTo>
                    <a:pt x="819256" y="1038150"/>
                  </a:lnTo>
                  <a:lnTo>
                    <a:pt x="778827" y="1058270"/>
                  </a:lnTo>
                  <a:lnTo>
                    <a:pt x="736607" y="1075104"/>
                  </a:lnTo>
                  <a:lnTo>
                    <a:pt x="692761" y="1088486"/>
                  </a:lnTo>
                  <a:lnTo>
                    <a:pt x="647455" y="1098250"/>
                  </a:lnTo>
                  <a:lnTo>
                    <a:pt x="600856" y="1104230"/>
                  </a:lnTo>
                  <a:lnTo>
                    <a:pt x="553130" y="1106261"/>
                  </a:lnTo>
                  <a:close/>
                </a:path>
              </a:pathLst>
            </a:custGeom>
            <a:solidFill>
              <a:srgbClr val="12245B"/>
            </a:solidFill>
          </p:spPr>
          <p:txBody>
            <a:bodyPr wrap="square" lIns="0" tIns="0" rIns="0" bIns="0" rtlCol="0"/>
            <a:lstStyle/>
            <a:p>
              <a:endParaRPr/>
            </a:p>
          </p:txBody>
        </p:sp>
        <p:pic>
          <p:nvPicPr>
            <p:cNvPr id="34" name="object 34"/>
            <p:cNvPicPr/>
            <p:nvPr/>
          </p:nvPicPr>
          <p:blipFill>
            <a:blip r:embed="rId7" cstate="print"/>
            <a:stretch>
              <a:fillRect/>
            </a:stretch>
          </p:blipFill>
          <p:spPr>
            <a:xfrm>
              <a:off x="12116234" y="6484809"/>
              <a:ext cx="238769" cy="238771"/>
            </a:xfrm>
            <a:prstGeom prst="rect">
              <a:avLst/>
            </a:prstGeom>
          </p:spPr>
        </p:pic>
      </p:grpSp>
      <p:sp>
        <p:nvSpPr>
          <p:cNvPr id="35" name="object 35"/>
          <p:cNvSpPr txBox="1"/>
          <p:nvPr/>
        </p:nvSpPr>
        <p:spPr>
          <a:xfrm>
            <a:off x="14339606" y="6410965"/>
            <a:ext cx="2515235" cy="433070"/>
          </a:xfrm>
          <a:prstGeom prst="rect">
            <a:avLst/>
          </a:prstGeom>
        </p:spPr>
        <p:txBody>
          <a:bodyPr vert="horz" wrap="square" lIns="0" tIns="15240" rIns="0" bIns="0" rtlCol="0">
            <a:spAutoFit/>
          </a:bodyPr>
          <a:lstStyle/>
          <a:p>
            <a:pPr marL="12700">
              <a:lnSpc>
                <a:spcPct val="100000"/>
              </a:lnSpc>
              <a:spcBef>
                <a:spcPts val="120"/>
              </a:spcBef>
            </a:pPr>
            <a:r>
              <a:rPr sz="2650" b="1" spc="470" dirty="0">
                <a:solidFill>
                  <a:srgbClr val="3B3B3B"/>
                </a:solidFill>
                <a:latin typeface="Trebuchet MS"/>
                <a:cs typeface="Trebuchet MS"/>
              </a:rPr>
              <a:t>M</a:t>
            </a:r>
            <a:r>
              <a:rPr sz="2650" b="1" spc="195" dirty="0">
                <a:solidFill>
                  <a:srgbClr val="3B3B3B"/>
                </a:solidFill>
                <a:latin typeface="Trebuchet MS"/>
                <a:cs typeface="Trebuchet MS"/>
              </a:rPr>
              <a:t>o</a:t>
            </a:r>
            <a:r>
              <a:rPr sz="2650" b="1" spc="270" dirty="0">
                <a:solidFill>
                  <a:srgbClr val="3B3B3B"/>
                </a:solidFill>
                <a:latin typeface="Trebuchet MS"/>
                <a:cs typeface="Trebuchet MS"/>
              </a:rPr>
              <a:t>d</a:t>
            </a:r>
            <a:r>
              <a:rPr sz="2650" b="1" spc="114" dirty="0">
                <a:solidFill>
                  <a:srgbClr val="3B3B3B"/>
                </a:solidFill>
                <a:latin typeface="Trebuchet MS"/>
                <a:cs typeface="Trebuchet MS"/>
              </a:rPr>
              <a:t>e</a:t>
            </a:r>
            <a:r>
              <a:rPr sz="2650" b="1" spc="5" dirty="0">
                <a:solidFill>
                  <a:srgbClr val="3B3B3B"/>
                </a:solidFill>
                <a:latin typeface="Trebuchet MS"/>
                <a:cs typeface="Trebuchet MS"/>
              </a:rPr>
              <a:t>l</a:t>
            </a:r>
            <a:r>
              <a:rPr sz="2650" b="1" spc="-235" dirty="0">
                <a:solidFill>
                  <a:srgbClr val="3B3B3B"/>
                </a:solidFill>
                <a:latin typeface="Trebuchet MS"/>
                <a:cs typeface="Trebuchet MS"/>
              </a:rPr>
              <a:t> </a:t>
            </a:r>
            <a:r>
              <a:rPr sz="2650" b="1" spc="265" dirty="0">
                <a:solidFill>
                  <a:srgbClr val="3B3B3B"/>
                </a:solidFill>
                <a:latin typeface="Trebuchet MS"/>
                <a:cs typeface="Trebuchet MS"/>
              </a:rPr>
              <a:t>b</a:t>
            </a:r>
            <a:r>
              <a:rPr sz="2650" b="1" spc="229" dirty="0">
                <a:solidFill>
                  <a:srgbClr val="3B3B3B"/>
                </a:solidFill>
                <a:latin typeface="Trebuchet MS"/>
                <a:cs typeface="Trebuchet MS"/>
              </a:rPr>
              <a:t>u</a:t>
            </a:r>
            <a:r>
              <a:rPr sz="2650" b="1" spc="270" dirty="0">
                <a:solidFill>
                  <a:srgbClr val="3B3B3B"/>
                </a:solidFill>
                <a:latin typeface="Trebuchet MS"/>
                <a:cs typeface="Trebuchet MS"/>
              </a:rPr>
              <a:t>d</a:t>
            </a:r>
            <a:r>
              <a:rPr sz="2650" b="1" spc="5" dirty="0">
                <a:solidFill>
                  <a:srgbClr val="3B3B3B"/>
                </a:solidFill>
                <a:latin typeface="Trebuchet MS"/>
                <a:cs typeface="Trebuchet MS"/>
              </a:rPr>
              <a:t>l</a:t>
            </a:r>
            <a:r>
              <a:rPr sz="2650" b="1" spc="-5" dirty="0">
                <a:solidFill>
                  <a:srgbClr val="3B3B3B"/>
                </a:solidFill>
                <a:latin typeface="Trebuchet MS"/>
                <a:cs typeface="Trebuchet MS"/>
              </a:rPr>
              <a:t>i</a:t>
            </a:r>
            <a:r>
              <a:rPr sz="2650" b="1" spc="229" dirty="0">
                <a:solidFill>
                  <a:srgbClr val="3B3B3B"/>
                </a:solidFill>
                <a:latin typeface="Trebuchet MS"/>
                <a:cs typeface="Trebuchet MS"/>
              </a:rPr>
              <a:t>n</a:t>
            </a:r>
            <a:r>
              <a:rPr sz="2650" b="1" spc="484" dirty="0">
                <a:solidFill>
                  <a:srgbClr val="3B3B3B"/>
                </a:solidFill>
                <a:latin typeface="Trebuchet MS"/>
                <a:cs typeface="Trebuchet MS"/>
              </a:rPr>
              <a:t>g</a:t>
            </a:r>
            <a:endParaRPr sz="2650">
              <a:latin typeface="Trebuchet MS"/>
              <a:cs typeface="Trebuchet MS"/>
            </a:endParaRPr>
          </a:p>
        </p:txBody>
      </p:sp>
      <p:sp>
        <p:nvSpPr>
          <p:cNvPr id="36" name="object 36"/>
          <p:cNvSpPr txBox="1"/>
          <p:nvPr/>
        </p:nvSpPr>
        <p:spPr>
          <a:xfrm>
            <a:off x="13321912" y="6390635"/>
            <a:ext cx="208915" cy="389255"/>
          </a:xfrm>
          <a:prstGeom prst="rect">
            <a:avLst/>
          </a:prstGeom>
        </p:spPr>
        <p:txBody>
          <a:bodyPr vert="horz" wrap="square" lIns="0" tIns="17145" rIns="0" bIns="0" rtlCol="0">
            <a:spAutoFit/>
          </a:bodyPr>
          <a:lstStyle/>
          <a:p>
            <a:pPr marL="12700">
              <a:lnSpc>
                <a:spcPct val="100000"/>
              </a:lnSpc>
              <a:spcBef>
                <a:spcPts val="135"/>
              </a:spcBef>
            </a:pPr>
            <a:r>
              <a:rPr sz="2350" b="1" spc="65" dirty="0">
                <a:solidFill>
                  <a:srgbClr val="3A6AD5"/>
                </a:solidFill>
                <a:latin typeface="Trebuchet MS"/>
                <a:cs typeface="Trebuchet MS"/>
              </a:rPr>
              <a:t>3</a:t>
            </a:r>
            <a:endParaRPr sz="2350">
              <a:latin typeface="Trebuchet MS"/>
              <a:cs typeface="Trebuchet MS"/>
            </a:endParaRPr>
          </a:p>
        </p:txBody>
      </p:sp>
      <p:grpSp>
        <p:nvGrpSpPr>
          <p:cNvPr id="37" name="object 37"/>
          <p:cNvGrpSpPr/>
          <p:nvPr/>
        </p:nvGrpSpPr>
        <p:grpSpPr>
          <a:xfrm>
            <a:off x="11070636" y="7858291"/>
            <a:ext cx="5887720" cy="1391920"/>
            <a:chOff x="11070636" y="7858291"/>
            <a:chExt cx="5887720" cy="1391920"/>
          </a:xfrm>
        </p:grpSpPr>
        <p:sp>
          <p:nvSpPr>
            <p:cNvPr id="38" name="object 38"/>
            <p:cNvSpPr/>
            <p:nvPr/>
          </p:nvSpPr>
          <p:spPr>
            <a:xfrm>
              <a:off x="11544451" y="7858291"/>
              <a:ext cx="5414010" cy="1391920"/>
            </a:xfrm>
            <a:custGeom>
              <a:avLst/>
              <a:gdLst/>
              <a:ahLst/>
              <a:cxnLst/>
              <a:rect l="l" t="t" r="r" b="b"/>
              <a:pathLst>
                <a:path w="5414009" h="1391920">
                  <a:moveTo>
                    <a:pt x="4717986" y="1391700"/>
                  </a:moveTo>
                  <a:lnTo>
                    <a:pt x="695846" y="1391700"/>
                  </a:lnTo>
                  <a:lnTo>
                    <a:pt x="648208" y="1390095"/>
                  </a:lnTo>
                  <a:lnTo>
                    <a:pt x="601428" y="1385348"/>
                  </a:lnTo>
                  <a:lnTo>
                    <a:pt x="555612" y="1377563"/>
                  </a:lnTo>
                  <a:lnTo>
                    <a:pt x="510866" y="1366844"/>
                  </a:lnTo>
                  <a:lnTo>
                    <a:pt x="467292" y="1353294"/>
                  </a:lnTo>
                  <a:lnTo>
                    <a:pt x="424994" y="1337017"/>
                  </a:lnTo>
                  <a:lnTo>
                    <a:pt x="384076" y="1318117"/>
                  </a:lnTo>
                  <a:lnTo>
                    <a:pt x="344641" y="1296697"/>
                  </a:lnTo>
                  <a:lnTo>
                    <a:pt x="306794" y="1272860"/>
                  </a:lnTo>
                  <a:lnTo>
                    <a:pt x="270637" y="1246712"/>
                  </a:lnTo>
                  <a:lnTo>
                    <a:pt x="236274" y="1218354"/>
                  </a:lnTo>
                  <a:lnTo>
                    <a:pt x="203810" y="1187891"/>
                  </a:lnTo>
                  <a:lnTo>
                    <a:pt x="173347" y="1155426"/>
                  </a:lnTo>
                  <a:lnTo>
                    <a:pt x="144989" y="1121064"/>
                  </a:lnTo>
                  <a:lnTo>
                    <a:pt x="118840" y="1084907"/>
                  </a:lnTo>
                  <a:lnTo>
                    <a:pt x="95004" y="1047059"/>
                  </a:lnTo>
                  <a:lnTo>
                    <a:pt x="73583" y="1007625"/>
                  </a:lnTo>
                  <a:lnTo>
                    <a:pt x="54683" y="966707"/>
                  </a:lnTo>
                  <a:lnTo>
                    <a:pt x="38406" y="924409"/>
                  </a:lnTo>
                  <a:lnTo>
                    <a:pt x="24856" y="880835"/>
                  </a:lnTo>
                  <a:lnTo>
                    <a:pt x="14137" y="836088"/>
                  </a:lnTo>
                  <a:lnTo>
                    <a:pt x="6352" y="790273"/>
                  </a:lnTo>
                  <a:lnTo>
                    <a:pt x="1605" y="743492"/>
                  </a:lnTo>
                  <a:lnTo>
                    <a:pt x="0" y="695850"/>
                  </a:lnTo>
                  <a:lnTo>
                    <a:pt x="1605" y="648208"/>
                  </a:lnTo>
                  <a:lnTo>
                    <a:pt x="6352" y="601427"/>
                  </a:lnTo>
                  <a:lnTo>
                    <a:pt x="14137" y="555612"/>
                  </a:lnTo>
                  <a:lnTo>
                    <a:pt x="24856" y="510865"/>
                  </a:lnTo>
                  <a:lnTo>
                    <a:pt x="38406" y="467291"/>
                  </a:lnTo>
                  <a:lnTo>
                    <a:pt x="54683" y="424994"/>
                  </a:lnTo>
                  <a:lnTo>
                    <a:pt x="73583" y="384075"/>
                  </a:lnTo>
                  <a:lnTo>
                    <a:pt x="95004" y="344641"/>
                  </a:lnTo>
                  <a:lnTo>
                    <a:pt x="118840" y="306793"/>
                  </a:lnTo>
                  <a:lnTo>
                    <a:pt x="144989" y="270636"/>
                  </a:lnTo>
                  <a:lnTo>
                    <a:pt x="173347" y="236274"/>
                  </a:lnTo>
                  <a:lnTo>
                    <a:pt x="203810" y="203809"/>
                  </a:lnTo>
                  <a:lnTo>
                    <a:pt x="236274" y="173346"/>
                  </a:lnTo>
                  <a:lnTo>
                    <a:pt x="270637" y="144989"/>
                  </a:lnTo>
                  <a:lnTo>
                    <a:pt x="306794" y="118840"/>
                  </a:lnTo>
                  <a:lnTo>
                    <a:pt x="344641" y="95003"/>
                  </a:lnTo>
                  <a:lnTo>
                    <a:pt x="384076" y="73583"/>
                  </a:lnTo>
                  <a:lnTo>
                    <a:pt x="424994" y="54683"/>
                  </a:lnTo>
                  <a:lnTo>
                    <a:pt x="467292" y="38406"/>
                  </a:lnTo>
                  <a:lnTo>
                    <a:pt x="510866" y="24856"/>
                  </a:lnTo>
                  <a:lnTo>
                    <a:pt x="555612" y="14137"/>
                  </a:lnTo>
                  <a:lnTo>
                    <a:pt x="601428" y="6352"/>
                  </a:lnTo>
                  <a:lnTo>
                    <a:pt x="648208" y="1605"/>
                  </a:lnTo>
                  <a:lnTo>
                    <a:pt x="695850" y="0"/>
                  </a:lnTo>
                  <a:lnTo>
                    <a:pt x="4717981" y="0"/>
                  </a:lnTo>
                  <a:lnTo>
                    <a:pt x="4765624" y="1605"/>
                  </a:lnTo>
                  <a:lnTo>
                    <a:pt x="4812404" y="6352"/>
                  </a:lnTo>
                  <a:lnTo>
                    <a:pt x="4858220" y="14137"/>
                  </a:lnTo>
                  <a:lnTo>
                    <a:pt x="4902966" y="24856"/>
                  </a:lnTo>
                  <a:lnTo>
                    <a:pt x="4946540" y="38406"/>
                  </a:lnTo>
                  <a:lnTo>
                    <a:pt x="4988838" y="54683"/>
                  </a:lnTo>
                  <a:lnTo>
                    <a:pt x="5029756" y="73583"/>
                  </a:lnTo>
                  <a:lnTo>
                    <a:pt x="5069191" y="95003"/>
                  </a:lnTo>
                  <a:lnTo>
                    <a:pt x="5107039" y="118840"/>
                  </a:lnTo>
                  <a:lnTo>
                    <a:pt x="5143195" y="144989"/>
                  </a:lnTo>
                  <a:lnTo>
                    <a:pt x="5177558" y="173346"/>
                  </a:lnTo>
                  <a:lnTo>
                    <a:pt x="5210022" y="203809"/>
                  </a:lnTo>
                  <a:lnTo>
                    <a:pt x="5240485" y="236274"/>
                  </a:lnTo>
                  <a:lnTo>
                    <a:pt x="5268843" y="270636"/>
                  </a:lnTo>
                  <a:lnTo>
                    <a:pt x="5294992" y="306793"/>
                  </a:lnTo>
                  <a:lnTo>
                    <a:pt x="5318828" y="344641"/>
                  </a:lnTo>
                  <a:lnTo>
                    <a:pt x="5340248" y="384075"/>
                  </a:lnTo>
                  <a:lnTo>
                    <a:pt x="5359149" y="424994"/>
                  </a:lnTo>
                  <a:lnTo>
                    <a:pt x="5375426" y="467291"/>
                  </a:lnTo>
                  <a:lnTo>
                    <a:pt x="5388976" y="510865"/>
                  </a:lnTo>
                  <a:lnTo>
                    <a:pt x="5399695" y="555612"/>
                  </a:lnTo>
                  <a:lnTo>
                    <a:pt x="5407480" y="601427"/>
                  </a:lnTo>
                  <a:lnTo>
                    <a:pt x="5412227" y="648208"/>
                  </a:lnTo>
                  <a:lnTo>
                    <a:pt x="5413832" y="695850"/>
                  </a:lnTo>
                  <a:lnTo>
                    <a:pt x="5412227" y="743492"/>
                  </a:lnTo>
                  <a:lnTo>
                    <a:pt x="5407480" y="790273"/>
                  </a:lnTo>
                  <a:lnTo>
                    <a:pt x="5399695" y="836088"/>
                  </a:lnTo>
                  <a:lnTo>
                    <a:pt x="5388976" y="880835"/>
                  </a:lnTo>
                  <a:lnTo>
                    <a:pt x="5375426" y="924409"/>
                  </a:lnTo>
                  <a:lnTo>
                    <a:pt x="5359149" y="966707"/>
                  </a:lnTo>
                  <a:lnTo>
                    <a:pt x="5340248" y="1007625"/>
                  </a:lnTo>
                  <a:lnTo>
                    <a:pt x="5318828" y="1047059"/>
                  </a:lnTo>
                  <a:lnTo>
                    <a:pt x="5294992" y="1084907"/>
                  </a:lnTo>
                  <a:lnTo>
                    <a:pt x="5268843" y="1121064"/>
                  </a:lnTo>
                  <a:lnTo>
                    <a:pt x="5240485" y="1155426"/>
                  </a:lnTo>
                  <a:lnTo>
                    <a:pt x="5210022" y="1187891"/>
                  </a:lnTo>
                  <a:lnTo>
                    <a:pt x="5177558" y="1218354"/>
                  </a:lnTo>
                  <a:lnTo>
                    <a:pt x="5143195" y="1246712"/>
                  </a:lnTo>
                  <a:lnTo>
                    <a:pt x="5107039" y="1272860"/>
                  </a:lnTo>
                  <a:lnTo>
                    <a:pt x="5069191" y="1296697"/>
                  </a:lnTo>
                  <a:lnTo>
                    <a:pt x="5029756" y="1318117"/>
                  </a:lnTo>
                  <a:lnTo>
                    <a:pt x="4988838" y="1337017"/>
                  </a:lnTo>
                  <a:lnTo>
                    <a:pt x="4946540" y="1353294"/>
                  </a:lnTo>
                  <a:lnTo>
                    <a:pt x="4902966" y="1366844"/>
                  </a:lnTo>
                  <a:lnTo>
                    <a:pt x="4858220" y="1377563"/>
                  </a:lnTo>
                  <a:lnTo>
                    <a:pt x="4812404" y="1385348"/>
                  </a:lnTo>
                  <a:lnTo>
                    <a:pt x="4765624" y="1390095"/>
                  </a:lnTo>
                  <a:lnTo>
                    <a:pt x="4717986" y="1391700"/>
                  </a:lnTo>
                  <a:close/>
                </a:path>
              </a:pathLst>
            </a:custGeom>
            <a:solidFill>
              <a:srgbClr val="F7F7F7"/>
            </a:solidFill>
          </p:spPr>
          <p:txBody>
            <a:bodyPr wrap="square" lIns="0" tIns="0" rIns="0" bIns="0" rtlCol="0"/>
            <a:lstStyle/>
            <a:p>
              <a:endParaRPr/>
            </a:p>
          </p:txBody>
        </p:sp>
        <p:pic>
          <p:nvPicPr>
            <p:cNvPr id="39" name="object 39"/>
            <p:cNvPicPr/>
            <p:nvPr/>
          </p:nvPicPr>
          <p:blipFill>
            <a:blip r:embed="rId2" cstate="print"/>
            <a:stretch>
              <a:fillRect/>
            </a:stretch>
          </p:blipFill>
          <p:spPr>
            <a:xfrm>
              <a:off x="11733684" y="8029286"/>
              <a:ext cx="1121880" cy="1121880"/>
            </a:xfrm>
            <a:prstGeom prst="rect">
              <a:avLst/>
            </a:prstGeom>
          </p:spPr>
        </p:pic>
        <p:sp>
          <p:nvSpPr>
            <p:cNvPr id="40" name="object 40"/>
            <p:cNvSpPr/>
            <p:nvPr/>
          </p:nvSpPr>
          <p:spPr>
            <a:xfrm>
              <a:off x="11707505" y="7984410"/>
              <a:ext cx="1106805" cy="1106805"/>
            </a:xfrm>
            <a:custGeom>
              <a:avLst/>
              <a:gdLst/>
              <a:ahLst/>
              <a:cxnLst/>
              <a:rect l="l" t="t" r="r" b="b"/>
              <a:pathLst>
                <a:path w="1106804" h="1106804">
                  <a:moveTo>
                    <a:pt x="553136" y="1106261"/>
                  </a:moveTo>
                  <a:lnTo>
                    <a:pt x="505404" y="1104231"/>
                  </a:lnTo>
                  <a:lnTo>
                    <a:pt x="458805" y="1098250"/>
                  </a:lnTo>
                  <a:lnTo>
                    <a:pt x="413499" y="1088486"/>
                  </a:lnTo>
                  <a:lnTo>
                    <a:pt x="369653" y="1075104"/>
                  </a:lnTo>
                  <a:lnTo>
                    <a:pt x="327433" y="1058270"/>
                  </a:lnTo>
                  <a:lnTo>
                    <a:pt x="287004" y="1038150"/>
                  </a:lnTo>
                  <a:lnTo>
                    <a:pt x="248532" y="1014911"/>
                  </a:lnTo>
                  <a:lnTo>
                    <a:pt x="212184" y="988718"/>
                  </a:lnTo>
                  <a:lnTo>
                    <a:pt x="178126" y="959737"/>
                  </a:lnTo>
                  <a:lnTo>
                    <a:pt x="146523" y="928134"/>
                  </a:lnTo>
                  <a:lnTo>
                    <a:pt x="117542" y="894076"/>
                  </a:lnTo>
                  <a:lnTo>
                    <a:pt x="91349" y="857728"/>
                  </a:lnTo>
                  <a:lnTo>
                    <a:pt x="68110" y="819257"/>
                  </a:lnTo>
                  <a:lnTo>
                    <a:pt x="47990" y="778827"/>
                  </a:lnTo>
                  <a:lnTo>
                    <a:pt x="31156" y="736607"/>
                  </a:lnTo>
                  <a:lnTo>
                    <a:pt x="17774" y="692761"/>
                  </a:lnTo>
                  <a:lnTo>
                    <a:pt x="8010" y="647455"/>
                  </a:lnTo>
                  <a:lnTo>
                    <a:pt x="2029" y="600856"/>
                  </a:lnTo>
                  <a:lnTo>
                    <a:pt x="0" y="553122"/>
                  </a:lnTo>
                  <a:lnTo>
                    <a:pt x="2029" y="505404"/>
                  </a:lnTo>
                  <a:lnTo>
                    <a:pt x="8010" y="458805"/>
                  </a:lnTo>
                  <a:lnTo>
                    <a:pt x="17774" y="413500"/>
                  </a:lnTo>
                  <a:lnTo>
                    <a:pt x="31156" y="369654"/>
                  </a:lnTo>
                  <a:lnTo>
                    <a:pt x="47990" y="327433"/>
                  </a:lnTo>
                  <a:lnTo>
                    <a:pt x="68110" y="287004"/>
                  </a:lnTo>
                  <a:lnTo>
                    <a:pt x="91349" y="248533"/>
                  </a:lnTo>
                  <a:lnTo>
                    <a:pt x="117542" y="212185"/>
                  </a:lnTo>
                  <a:lnTo>
                    <a:pt x="146523" y="178127"/>
                  </a:lnTo>
                  <a:lnTo>
                    <a:pt x="178126" y="146524"/>
                  </a:lnTo>
                  <a:lnTo>
                    <a:pt x="212184" y="117543"/>
                  </a:lnTo>
                  <a:lnTo>
                    <a:pt x="248532" y="91350"/>
                  </a:lnTo>
                  <a:lnTo>
                    <a:pt x="287004" y="68110"/>
                  </a:lnTo>
                  <a:lnTo>
                    <a:pt x="327433" y="47990"/>
                  </a:lnTo>
                  <a:lnTo>
                    <a:pt x="369653" y="31156"/>
                  </a:lnTo>
                  <a:lnTo>
                    <a:pt x="413499" y="17774"/>
                  </a:lnTo>
                  <a:lnTo>
                    <a:pt x="458805" y="8010"/>
                  </a:lnTo>
                  <a:lnTo>
                    <a:pt x="505404" y="2030"/>
                  </a:lnTo>
                  <a:lnTo>
                    <a:pt x="553130" y="0"/>
                  </a:lnTo>
                  <a:lnTo>
                    <a:pt x="600857" y="2030"/>
                  </a:lnTo>
                  <a:lnTo>
                    <a:pt x="647455" y="8010"/>
                  </a:lnTo>
                  <a:lnTo>
                    <a:pt x="692761" y="17774"/>
                  </a:lnTo>
                  <a:lnTo>
                    <a:pt x="736607" y="31156"/>
                  </a:lnTo>
                  <a:lnTo>
                    <a:pt x="778827" y="47990"/>
                  </a:lnTo>
                  <a:lnTo>
                    <a:pt x="819256" y="68110"/>
                  </a:lnTo>
                  <a:lnTo>
                    <a:pt x="857728" y="91350"/>
                  </a:lnTo>
                  <a:lnTo>
                    <a:pt x="894076" y="117543"/>
                  </a:lnTo>
                  <a:lnTo>
                    <a:pt x="928134" y="146524"/>
                  </a:lnTo>
                  <a:lnTo>
                    <a:pt x="959737" y="178127"/>
                  </a:lnTo>
                  <a:lnTo>
                    <a:pt x="988718" y="212185"/>
                  </a:lnTo>
                  <a:lnTo>
                    <a:pt x="1014911" y="248533"/>
                  </a:lnTo>
                  <a:lnTo>
                    <a:pt x="1038151" y="287004"/>
                  </a:lnTo>
                  <a:lnTo>
                    <a:pt x="1058270" y="327433"/>
                  </a:lnTo>
                  <a:lnTo>
                    <a:pt x="1075104" y="369654"/>
                  </a:lnTo>
                  <a:lnTo>
                    <a:pt x="1088486" y="413500"/>
                  </a:lnTo>
                  <a:lnTo>
                    <a:pt x="1098250" y="458805"/>
                  </a:lnTo>
                  <a:lnTo>
                    <a:pt x="1104231" y="505404"/>
                  </a:lnTo>
                  <a:lnTo>
                    <a:pt x="1106260" y="553132"/>
                  </a:lnTo>
                  <a:lnTo>
                    <a:pt x="1104231" y="600856"/>
                  </a:lnTo>
                  <a:lnTo>
                    <a:pt x="1098250" y="647455"/>
                  </a:lnTo>
                  <a:lnTo>
                    <a:pt x="1088486" y="692761"/>
                  </a:lnTo>
                  <a:lnTo>
                    <a:pt x="1075104" y="736607"/>
                  </a:lnTo>
                  <a:lnTo>
                    <a:pt x="1058270" y="778827"/>
                  </a:lnTo>
                  <a:lnTo>
                    <a:pt x="1038151" y="819257"/>
                  </a:lnTo>
                  <a:lnTo>
                    <a:pt x="1014911" y="857728"/>
                  </a:lnTo>
                  <a:lnTo>
                    <a:pt x="988718" y="894076"/>
                  </a:lnTo>
                  <a:lnTo>
                    <a:pt x="959737" y="928134"/>
                  </a:lnTo>
                  <a:lnTo>
                    <a:pt x="928134" y="959737"/>
                  </a:lnTo>
                  <a:lnTo>
                    <a:pt x="894076" y="988718"/>
                  </a:lnTo>
                  <a:lnTo>
                    <a:pt x="857728" y="1014911"/>
                  </a:lnTo>
                  <a:lnTo>
                    <a:pt x="819256" y="1038150"/>
                  </a:lnTo>
                  <a:lnTo>
                    <a:pt x="778827" y="1058270"/>
                  </a:lnTo>
                  <a:lnTo>
                    <a:pt x="736607" y="1075104"/>
                  </a:lnTo>
                  <a:lnTo>
                    <a:pt x="692761" y="1088486"/>
                  </a:lnTo>
                  <a:lnTo>
                    <a:pt x="647455" y="1098250"/>
                  </a:lnTo>
                  <a:lnTo>
                    <a:pt x="600857" y="1104231"/>
                  </a:lnTo>
                  <a:lnTo>
                    <a:pt x="553136" y="1106261"/>
                  </a:lnTo>
                  <a:close/>
                </a:path>
              </a:pathLst>
            </a:custGeom>
            <a:solidFill>
              <a:srgbClr val="12245B"/>
            </a:solidFill>
          </p:spPr>
          <p:txBody>
            <a:bodyPr wrap="square" lIns="0" tIns="0" rIns="0" bIns="0" rtlCol="0"/>
            <a:lstStyle/>
            <a:p>
              <a:endParaRPr/>
            </a:p>
          </p:txBody>
        </p:sp>
        <p:pic>
          <p:nvPicPr>
            <p:cNvPr id="41" name="object 41"/>
            <p:cNvPicPr/>
            <p:nvPr/>
          </p:nvPicPr>
          <p:blipFill>
            <a:blip r:embed="rId8" cstate="print"/>
            <a:stretch>
              <a:fillRect/>
            </a:stretch>
          </p:blipFill>
          <p:spPr>
            <a:xfrm>
              <a:off x="11070636" y="8417847"/>
              <a:ext cx="238770" cy="238771"/>
            </a:xfrm>
            <a:prstGeom prst="rect">
              <a:avLst/>
            </a:prstGeom>
          </p:spPr>
        </p:pic>
      </p:grpSp>
      <p:sp>
        <p:nvSpPr>
          <p:cNvPr id="42" name="object 42"/>
          <p:cNvSpPr txBox="1"/>
          <p:nvPr/>
        </p:nvSpPr>
        <p:spPr>
          <a:xfrm>
            <a:off x="13173878" y="8344310"/>
            <a:ext cx="2178685" cy="433070"/>
          </a:xfrm>
          <a:prstGeom prst="rect">
            <a:avLst/>
          </a:prstGeom>
        </p:spPr>
        <p:txBody>
          <a:bodyPr vert="horz" wrap="square" lIns="0" tIns="15240" rIns="0" bIns="0" rtlCol="0">
            <a:spAutoFit/>
          </a:bodyPr>
          <a:lstStyle/>
          <a:p>
            <a:pPr marL="12700">
              <a:lnSpc>
                <a:spcPct val="100000"/>
              </a:lnSpc>
              <a:spcBef>
                <a:spcPts val="120"/>
              </a:spcBef>
            </a:pPr>
            <a:r>
              <a:rPr sz="2650" b="1" spc="200" dirty="0">
                <a:solidFill>
                  <a:srgbClr val="3B3B3B"/>
                </a:solidFill>
                <a:latin typeface="Trebuchet MS"/>
                <a:cs typeface="Trebuchet MS"/>
              </a:rPr>
              <a:t>Deployment</a:t>
            </a:r>
            <a:endParaRPr sz="2650">
              <a:latin typeface="Trebuchet MS"/>
              <a:cs typeface="Trebuchet MS"/>
            </a:endParaRPr>
          </a:p>
        </p:txBody>
      </p:sp>
      <p:sp>
        <p:nvSpPr>
          <p:cNvPr id="43" name="object 43"/>
          <p:cNvSpPr txBox="1"/>
          <p:nvPr/>
        </p:nvSpPr>
        <p:spPr>
          <a:xfrm>
            <a:off x="12145280" y="8323980"/>
            <a:ext cx="231140" cy="389255"/>
          </a:xfrm>
          <a:prstGeom prst="rect">
            <a:avLst/>
          </a:prstGeom>
        </p:spPr>
        <p:txBody>
          <a:bodyPr vert="horz" wrap="square" lIns="0" tIns="17145" rIns="0" bIns="0" rtlCol="0">
            <a:spAutoFit/>
          </a:bodyPr>
          <a:lstStyle/>
          <a:p>
            <a:pPr marL="12700">
              <a:lnSpc>
                <a:spcPct val="100000"/>
              </a:lnSpc>
              <a:spcBef>
                <a:spcPts val="135"/>
              </a:spcBef>
            </a:pPr>
            <a:r>
              <a:rPr sz="2350" b="1" spc="235" dirty="0">
                <a:solidFill>
                  <a:srgbClr val="3A6AD5"/>
                </a:solidFill>
                <a:latin typeface="Trebuchet MS"/>
                <a:cs typeface="Trebuchet MS"/>
              </a:rPr>
              <a:t>4</a:t>
            </a:r>
            <a:endParaRPr sz="235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C145-C6FE-52F2-9691-498D7BB7D8C7}"/>
              </a:ext>
            </a:extLst>
          </p:cNvPr>
          <p:cNvSpPr>
            <a:spLocks noGrp="1"/>
          </p:cNvSpPr>
          <p:nvPr>
            <p:ph type="title"/>
          </p:nvPr>
        </p:nvSpPr>
        <p:spPr>
          <a:xfrm>
            <a:off x="7549115" y="1100205"/>
            <a:ext cx="5005869" cy="923330"/>
          </a:xfrm>
        </p:spPr>
        <p:txBody>
          <a:bodyPr/>
          <a:lstStyle/>
          <a:p>
            <a:r>
              <a:rPr lang="en-US" sz="6000" b="1" dirty="0">
                <a:solidFill>
                  <a:schemeClr val="accent6"/>
                </a:solidFill>
              </a:rPr>
              <a:t>Objective</a:t>
            </a:r>
            <a:endParaRPr lang="en-US" dirty="0"/>
          </a:p>
        </p:txBody>
      </p:sp>
      <p:sp>
        <p:nvSpPr>
          <p:cNvPr id="3" name="Text Placeholder 2">
            <a:extLst>
              <a:ext uri="{FF2B5EF4-FFF2-40B4-BE49-F238E27FC236}">
                <a16:creationId xmlns:a16="http://schemas.microsoft.com/office/drawing/2014/main" id="{1A2192DC-81FC-4649-97A4-8D283E09CCC3}"/>
              </a:ext>
            </a:extLst>
          </p:cNvPr>
          <p:cNvSpPr>
            <a:spLocks noGrp="1"/>
          </p:cNvSpPr>
          <p:nvPr>
            <p:ph type="body" idx="1"/>
          </p:nvPr>
        </p:nvSpPr>
        <p:spPr>
          <a:xfrm>
            <a:off x="1005205" y="2601150"/>
            <a:ext cx="18093690" cy="7663636"/>
          </a:xfrm>
        </p:spPr>
        <p:txBody>
          <a:bodyPr/>
          <a:lstStyle/>
          <a:p>
            <a:pPr algn="just"/>
            <a:r>
              <a:rPr lang="en-US" sz="6000" dirty="0">
                <a:solidFill>
                  <a:schemeClr val="bg1"/>
                </a:solidFill>
              </a:rPr>
              <a:t>Oil is a product that goes completely in a different direction for a single market event as the oil prices are rarely based on real-time data, instead, it is driven by externalities making our attempt to forecast it even more challenging As the economy will be highly affected by oil prices our model will help to understand the pattern in prices to help the customers and businesses to make smart decisions.</a:t>
            </a:r>
          </a:p>
          <a:p>
            <a:endParaRPr lang="en-US" dirty="0"/>
          </a:p>
        </p:txBody>
      </p:sp>
    </p:spTree>
    <p:extLst>
      <p:ext uri="{BB962C8B-B14F-4D97-AF65-F5344CB8AC3E}">
        <p14:creationId xmlns:p14="http://schemas.microsoft.com/office/powerpoint/2010/main" val="2910916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8155" y="648990"/>
            <a:ext cx="3111500" cy="887094"/>
          </a:xfrm>
          <a:prstGeom prst="rect">
            <a:avLst/>
          </a:prstGeom>
        </p:spPr>
        <p:txBody>
          <a:bodyPr vert="horz" wrap="square" lIns="0" tIns="12700" rIns="0" bIns="0" rtlCol="0">
            <a:spAutoFit/>
          </a:bodyPr>
          <a:lstStyle/>
          <a:p>
            <a:pPr marL="12700">
              <a:lnSpc>
                <a:spcPct val="100000"/>
              </a:lnSpc>
              <a:spcBef>
                <a:spcPts val="100"/>
              </a:spcBef>
            </a:pPr>
            <a:r>
              <a:rPr spc="-405" dirty="0">
                <a:solidFill>
                  <a:schemeClr val="accent6"/>
                </a:solidFill>
              </a:rPr>
              <a:t>Libraries</a:t>
            </a:r>
          </a:p>
        </p:txBody>
      </p:sp>
      <p:sp>
        <p:nvSpPr>
          <p:cNvPr id="3" name="object 3"/>
          <p:cNvSpPr txBox="1"/>
          <p:nvPr/>
        </p:nvSpPr>
        <p:spPr>
          <a:xfrm>
            <a:off x="1118154" y="1734738"/>
            <a:ext cx="10305495" cy="8970596"/>
          </a:xfrm>
          <a:prstGeom prst="rect">
            <a:avLst/>
          </a:prstGeom>
        </p:spPr>
        <p:txBody>
          <a:bodyPr vert="horz" wrap="square" lIns="0" tIns="14604" rIns="0" bIns="0" rtlCol="0">
            <a:spAutoFit/>
          </a:bodyPr>
          <a:lstStyle/>
          <a:p>
            <a:pPr marL="12700">
              <a:lnSpc>
                <a:spcPct val="100000"/>
              </a:lnSpc>
              <a:spcBef>
                <a:spcPts val="114"/>
              </a:spcBef>
            </a:pPr>
            <a:r>
              <a:rPr sz="3750" spc="300" dirty="0">
                <a:solidFill>
                  <a:srgbClr val="D1ECFF"/>
                </a:solidFill>
                <a:latin typeface="Lucida Sans Unicode"/>
                <a:cs typeface="Lucida Sans Unicode"/>
              </a:rPr>
              <a:t>W</a:t>
            </a:r>
            <a:r>
              <a:rPr sz="3750" dirty="0">
                <a:solidFill>
                  <a:srgbClr val="D1ECFF"/>
                </a:solidFill>
                <a:latin typeface="Lucida Sans Unicode"/>
                <a:cs typeface="Lucida Sans Unicode"/>
              </a:rPr>
              <a:t>h</a:t>
            </a:r>
            <a:r>
              <a:rPr sz="3750" spc="-80" dirty="0">
                <a:solidFill>
                  <a:srgbClr val="D1ECFF"/>
                </a:solidFill>
                <a:latin typeface="Lucida Sans Unicode"/>
                <a:cs typeface="Lucida Sans Unicode"/>
              </a:rPr>
              <a:t>i</a:t>
            </a:r>
            <a:r>
              <a:rPr sz="3750" spc="165" dirty="0">
                <a:solidFill>
                  <a:srgbClr val="D1ECFF"/>
                </a:solidFill>
                <a:latin typeface="Lucida Sans Unicode"/>
                <a:cs typeface="Lucida Sans Unicode"/>
              </a:rPr>
              <a:t>c</a:t>
            </a:r>
            <a:r>
              <a:rPr sz="3750" spc="5" dirty="0">
                <a:solidFill>
                  <a:srgbClr val="D1ECFF"/>
                </a:solidFill>
                <a:latin typeface="Lucida Sans Unicode"/>
                <a:cs typeface="Lucida Sans Unicode"/>
              </a:rPr>
              <a:t>h</a:t>
            </a:r>
            <a:r>
              <a:rPr sz="3750" spc="-265" dirty="0">
                <a:solidFill>
                  <a:srgbClr val="D1ECFF"/>
                </a:solidFill>
                <a:latin typeface="Lucida Sans Unicode"/>
                <a:cs typeface="Lucida Sans Unicode"/>
              </a:rPr>
              <a:t> </a:t>
            </a:r>
            <a:r>
              <a:rPr sz="3750" spc="60" dirty="0">
                <a:solidFill>
                  <a:srgbClr val="D1ECFF"/>
                </a:solidFill>
                <a:latin typeface="Lucida Sans Unicode"/>
                <a:cs typeface="Lucida Sans Unicode"/>
              </a:rPr>
              <a:t>w</a:t>
            </a:r>
            <a:r>
              <a:rPr sz="3750" spc="70" dirty="0">
                <a:solidFill>
                  <a:srgbClr val="D1ECFF"/>
                </a:solidFill>
                <a:latin typeface="Lucida Sans Unicode"/>
                <a:cs typeface="Lucida Sans Unicode"/>
              </a:rPr>
              <a:t>e</a:t>
            </a:r>
            <a:r>
              <a:rPr sz="3750" spc="-265" dirty="0">
                <a:solidFill>
                  <a:srgbClr val="D1ECFF"/>
                </a:solidFill>
                <a:latin typeface="Lucida Sans Unicode"/>
                <a:cs typeface="Lucida Sans Unicode"/>
              </a:rPr>
              <a:t> </a:t>
            </a:r>
            <a:r>
              <a:rPr sz="3750" dirty="0">
                <a:solidFill>
                  <a:srgbClr val="D1ECFF"/>
                </a:solidFill>
                <a:latin typeface="Lucida Sans Unicode"/>
                <a:cs typeface="Lucida Sans Unicode"/>
              </a:rPr>
              <a:t>h</a:t>
            </a:r>
            <a:r>
              <a:rPr sz="3750" spc="20" dirty="0">
                <a:solidFill>
                  <a:srgbClr val="D1ECFF"/>
                </a:solidFill>
                <a:latin typeface="Lucida Sans Unicode"/>
                <a:cs typeface="Lucida Sans Unicode"/>
              </a:rPr>
              <a:t>a</a:t>
            </a:r>
            <a:r>
              <a:rPr sz="3750" spc="204" dirty="0">
                <a:solidFill>
                  <a:srgbClr val="D1ECFF"/>
                </a:solidFill>
                <a:latin typeface="Lucida Sans Unicode"/>
                <a:cs typeface="Lucida Sans Unicode"/>
              </a:rPr>
              <a:t>v</a:t>
            </a:r>
            <a:r>
              <a:rPr sz="3750" spc="70" dirty="0">
                <a:solidFill>
                  <a:srgbClr val="D1ECFF"/>
                </a:solidFill>
                <a:latin typeface="Lucida Sans Unicode"/>
                <a:cs typeface="Lucida Sans Unicode"/>
              </a:rPr>
              <a:t>e</a:t>
            </a:r>
            <a:r>
              <a:rPr sz="3750" spc="-265" dirty="0">
                <a:solidFill>
                  <a:srgbClr val="D1ECFF"/>
                </a:solidFill>
                <a:latin typeface="Lucida Sans Unicode"/>
                <a:cs typeface="Lucida Sans Unicode"/>
              </a:rPr>
              <a:t> </a:t>
            </a:r>
            <a:r>
              <a:rPr sz="3750" spc="-30" dirty="0">
                <a:solidFill>
                  <a:srgbClr val="D1ECFF"/>
                </a:solidFill>
                <a:latin typeface="Lucida Sans Unicode"/>
                <a:cs typeface="Lucida Sans Unicode"/>
              </a:rPr>
              <a:t>u</a:t>
            </a:r>
            <a:r>
              <a:rPr sz="3750" spc="-40" dirty="0">
                <a:solidFill>
                  <a:srgbClr val="D1ECFF"/>
                </a:solidFill>
                <a:latin typeface="Lucida Sans Unicode"/>
                <a:cs typeface="Lucida Sans Unicode"/>
              </a:rPr>
              <a:t>s</a:t>
            </a:r>
            <a:r>
              <a:rPr sz="3750" spc="65" dirty="0">
                <a:solidFill>
                  <a:srgbClr val="D1ECFF"/>
                </a:solidFill>
                <a:latin typeface="Lucida Sans Unicode"/>
                <a:cs typeface="Lucida Sans Unicode"/>
              </a:rPr>
              <a:t>e</a:t>
            </a:r>
            <a:r>
              <a:rPr sz="3750" spc="60" dirty="0">
                <a:solidFill>
                  <a:srgbClr val="D1ECFF"/>
                </a:solidFill>
                <a:latin typeface="Lucida Sans Unicode"/>
                <a:cs typeface="Lucida Sans Unicode"/>
              </a:rPr>
              <a:t>d</a:t>
            </a:r>
            <a:r>
              <a:rPr sz="3750" spc="-265" dirty="0">
                <a:solidFill>
                  <a:srgbClr val="D1ECFF"/>
                </a:solidFill>
                <a:latin typeface="Lucida Sans Unicode"/>
                <a:cs typeface="Lucida Sans Unicode"/>
              </a:rPr>
              <a:t> </a:t>
            </a:r>
            <a:r>
              <a:rPr sz="3750" spc="-80" dirty="0">
                <a:solidFill>
                  <a:srgbClr val="D1ECFF"/>
                </a:solidFill>
                <a:latin typeface="Lucida Sans Unicode"/>
                <a:cs typeface="Lucida Sans Unicode"/>
              </a:rPr>
              <a:t>i</a:t>
            </a:r>
            <a:r>
              <a:rPr sz="3750" spc="5" dirty="0">
                <a:solidFill>
                  <a:srgbClr val="D1ECFF"/>
                </a:solidFill>
                <a:latin typeface="Lucida Sans Unicode"/>
                <a:cs typeface="Lucida Sans Unicode"/>
              </a:rPr>
              <a:t>n</a:t>
            </a:r>
            <a:r>
              <a:rPr sz="3750" spc="-265" dirty="0">
                <a:solidFill>
                  <a:srgbClr val="D1ECFF"/>
                </a:solidFill>
                <a:latin typeface="Lucida Sans Unicode"/>
                <a:cs typeface="Lucida Sans Unicode"/>
              </a:rPr>
              <a:t> </a:t>
            </a:r>
            <a:r>
              <a:rPr sz="3750" spc="135" dirty="0">
                <a:solidFill>
                  <a:srgbClr val="D1ECFF"/>
                </a:solidFill>
                <a:latin typeface="Lucida Sans Unicode"/>
                <a:cs typeface="Lucida Sans Unicode"/>
              </a:rPr>
              <a:t>t</a:t>
            </a:r>
            <a:r>
              <a:rPr sz="3750" dirty="0">
                <a:solidFill>
                  <a:srgbClr val="D1ECFF"/>
                </a:solidFill>
                <a:latin typeface="Lucida Sans Unicode"/>
                <a:cs typeface="Lucida Sans Unicode"/>
              </a:rPr>
              <a:t>h</a:t>
            </a:r>
            <a:r>
              <a:rPr sz="3750" spc="70" dirty="0">
                <a:solidFill>
                  <a:srgbClr val="D1ECFF"/>
                </a:solidFill>
                <a:latin typeface="Lucida Sans Unicode"/>
                <a:cs typeface="Lucida Sans Unicode"/>
              </a:rPr>
              <a:t>e</a:t>
            </a:r>
            <a:r>
              <a:rPr sz="3750" spc="-265" dirty="0">
                <a:solidFill>
                  <a:srgbClr val="D1ECFF"/>
                </a:solidFill>
                <a:latin typeface="Lucida Sans Unicode"/>
                <a:cs typeface="Lucida Sans Unicode"/>
              </a:rPr>
              <a:t> </a:t>
            </a:r>
            <a:r>
              <a:rPr sz="3750" spc="60" dirty="0">
                <a:solidFill>
                  <a:srgbClr val="D1ECFF"/>
                </a:solidFill>
                <a:latin typeface="Lucida Sans Unicode"/>
                <a:cs typeface="Lucida Sans Unicode"/>
              </a:rPr>
              <a:t>w</a:t>
            </a:r>
            <a:r>
              <a:rPr sz="3750" dirty="0">
                <a:solidFill>
                  <a:srgbClr val="D1ECFF"/>
                </a:solidFill>
                <a:latin typeface="Lucida Sans Unicode"/>
                <a:cs typeface="Lucida Sans Unicode"/>
              </a:rPr>
              <a:t>h</a:t>
            </a:r>
            <a:r>
              <a:rPr sz="3750" spc="20" dirty="0">
                <a:solidFill>
                  <a:srgbClr val="D1ECFF"/>
                </a:solidFill>
                <a:latin typeface="Lucida Sans Unicode"/>
                <a:cs typeface="Lucida Sans Unicode"/>
              </a:rPr>
              <a:t>ol</a:t>
            </a:r>
            <a:r>
              <a:rPr sz="3750" spc="70" dirty="0">
                <a:solidFill>
                  <a:srgbClr val="D1ECFF"/>
                </a:solidFill>
                <a:latin typeface="Lucida Sans Unicode"/>
                <a:cs typeface="Lucida Sans Unicode"/>
              </a:rPr>
              <a:t>e</a:t>
            </a:r>
            <a:r>
              <a:rPr sz="3750" spc="-265" dirty="0">
                <a:solidFill>
                  <a:srgbClr val="D1ECFF"/>
                </a:solidFill>
                <a:latin typeface="Lucida Sans Unicode"/>
                <a:cs typeface="Lucida Sans Unicode"/>
              </a:rPr>
              <a:t> </a:t>
            </a:r>
            <a:r>
              <a:rPr sz="3750" spc="55" dirty="0">
                <a:solidFill>
                  <a:srgbClr val="D1ECFF"/>
                </a:solidFill>
                <a:latin typeface="Lucida Sans Unicode"/>
                <a:cs typeface="Lucida Sans Unicode"/>
              </a:rPr>
              <a:t>p</a:t>
            </a:r>
            <a:r>
              <a:rPr sz="3750" spc="25" dirty="0">
                <a:solidFill>
                  <a:srgbClr val="D1ECFF"/>
                </a:solidFill>
                <a:latin typeface="Lucida Sans Unicode"/>
                <a:cs typeface="Lucida Sans Unicode"/>
              </a:rPr>
              <a:t>r</a:t>
            </a:r>
            <a:r>
              <a:rPr sz="3750" spc="20" dirty="0">
                <a:solidFill>
                  <a:srgbClr val="D1ECFF"/>
                </a:solidFill>
                <a:latin typeface="Lucida Sans Unicode"/>
                <a:cs typeface="Lucida Sans Unicode"/>
              </a:rPr>
              <a:t>o</a:t>
            </a:r>
            <a:r>
              <a:rPr sz="3750" spc="-135" dirty="0">
                <a:solidFill>
                  <a:srgbClr val="D1ECFF"/>
                </a:solidFill>
                <a:latin typeface="Lucida Sans Unicode"/>
                <a:cs typeface="Lucida Sans Unicode"/>
              </a:rPr>
              <a:t>j</a:t>
            </a:r>
            <a:r>
              <a:rPr sz="3750" spc="65" dirty="0">
                <a:solidFill>
                  <a:srgbClr val="D1ECFF"/>
                </a:solidFill>
                <a:latin typeface="Lucida Sans Unicode"/>
                <a:cs typeface="Lucida Sans Unicode"/>
              </a:rPr>
              <a:t>e</a:t>
            </a:r>
            <a:r>
              <a:rPr sz="3750" spc="165" dirty="0">
                <a:solidFill>
                  <a:srgbClr val="D1ECFF"/>
                </a:solidFill>
                <a:latin typeface="Lucida Sans Unicode"/>
                <a:cs typeface="Lucida Sans Unicode"/>
              </a:rPr>
              <a:t>c</a:t>
            </a:r>
            <a:r>
              <a:rPr sz="3750" spc="140" dirty="0">
                <a:solidFill>
                  <a:srgbClr val="D1ECFF"/>
                </a:solidFill>
                <a:latin typeface="Lucida Sans Unicode"/>
                <a:cs typeface="Lucida Sans Unicode"/>
              </a:rPr>
              <a:t>t</a:t>
            </a:r>
            <a:endParaRPr sz="3750" dirty="0">
              <a:latin typeface="Lucida Sans Unicode"/>
              <a:cs typeface="Lucida Sans Unicode"/>
            </a:endParaRPr>
          </a:p>
          <a:p>
            <a:pPr marL="12700" marR="6663690">
              <a:lnSpc>
                <a:spcPct val="114999"/>
              </a:lnSpc>
              <a:spcBef>
                <a:spcPts val="3100"/>
              </a:spcBef>
            </a:pPr>
            <a:r>
              <a:rPr sz="2150" spc="10" dirty="0">
                <a:solidFill>
                  <a:srgbClr val="FFFFFF"/>
                </a:solidFill>
                <a:latin typeface="Lucida Sans Unicode"/>
                <a:cs typeface="Lucida Sans Unicode"/>
              </a:rPr>
              <a:t>import</a:t>
            </a:r>
            <a:r>
              <a:rPr sz="2150" spc="-165" dirty="0">
                <a:solidFill>
                  <a:srgbClr val="FFFFFF"/>
                </a:solidFill>
                <a:latin typeface="Lucida Sans Unicode"/>
                <a:cs typeface="Lucida Sans Unicode"/>
              </a:rPr>
              <a:t> </a:t>
            </a:r>
            <a:r>
              <a:rPr sz="2150" spc="10" dirty="0">
                <a:solidFill>
                  <a:srgbClr val="FFFFFF"/>
                </a:solidFill>
                <a:latin typeface="Lucida Sans Unicode"/>
                <a:cs typeface="Lucida Sans Unicode"/>
              </a:rPr>
              <a:t>pandas</a:t>
            </a:r>
            <a:r>
              <a:rPr sz="2150" spc="-165" dirty="0">
                <a:solidFill>
                  <a:srgbClr val="FFFFFF"/>
                </a:solidFill>
                <a:latin typeface="Lucida Sans Unicode"/>
                <a:cs typeface="Lucida Sans Unicode"/>
              </a:rPr>
              <a:t> </a:t>
            </a:r>
            <a:r>
              <a:rPr sz="2150" spc="-5" dirty="0">
                <a:solidFill>
                  <a:srgbClr val="FFFFFF"/>
                </a:solidFill>
                <a:latin typeface="Lucida Sans Unicode"/>
                <a:cs typeface="Lucida Sans Unicode"/>
              </a:rPr>
              <a:t>as</a:t>
            </a:r>
            <a:r>
              <a:rPr sz="2150" spc="-165" dirty="0">
                <a:solidFill>
                  <a:srgbClr val="FFFFFF"/>
                </a:solidFill>
                <a:latin typeface="Lucida Sans Unicode"/>
                <a:cs typeface="Lucida Sans Unicode"/>
              </a:rPr>
              <a:t> </a:t>
            </a:r>
            <a:r>
              <a:rPr sz="2150" spc="35" dirty="0">
                <a:solidFill>
                  <a:srgbClr val="FFFFFF"/>
                </a:solidFill>
                <a:latin typeface="Lucida Sans Unicode"/>
                <a:cs typeface="Lucida Sans Unicode"/>
              </a:rPr>
              <a:t>pd </a:t>
            </a:r>
            <a:r>
              <a:rPr sz="2150" spc="-665" dirty="0">
                <a:solidFill>
                  <a:srgbClr val="FFFFFF"/>
                </a:solidFill>
                <a:latin typeface="Lucida Sans Unicode"/>
                <a:cs typeface="Lucida Sans Unicode"/>
              </a:rPr>
              <a:t> </a:t>
            </a:r>
            <a:r>
              <a:rPr sz="2150" spc="-50" dirty="0">
                <a:solidFill>
                  <a:srgbClr val="FFFFFF"/>
                </a:solidFill>
                <a:latin typeface="Lucida Sans Unicode"/>
                <a:cs typeface="Lucida Sans Unicode"/>
              </a:rPr>
              <a:t>i</a:t>
            </a:r>
            <a:r>
              <a:rPr sz="2150" spc="-25" dirty="0">
                <a:solidFill>
                  <a:srgbClr val="FFFFFF"/>
                </a:solidFill>
                <a:latin typeface="Lucida Sans Unicode"/>
                <a:cs typeface="Lucida Sans Unicode"/>
              </a:rPr>
              <a:t>m</a:t>
            </a:r>
            <a:r>
              <a:rPr sz="2150" spc="30" dirty="0">
                <a:solidFill>
                  <a:srgbClr val="FFFFFF"/>
                </a:solidFill>
                <a:latin typeface="Lucida Sans Unicode"/>
                <a:cs typeface="Lucida Sans Unicode"/>
              </a:rPr>
              <a:t>p</a:t>
            </a:r>
            <a:r>
              <a:rPr sz="2150" spc="10" dirty="0">
                <a:solidFill>
                  <a:srgbClr val="FFFFFF"/>
                </a:solidFill>
                <a:latin typeface="Lucida Sans Unicode"/>
                <a:cs typeface="Lucida Sans Unicode"/>
              </a:rPr>
              <a:t>o</a:t>
            </a:r>
            <a:r>
              <a:rPr sz="2150" spc="15" dirty="0">
                <a:solidFill>
                  <a:srgbClr val="FFFFFF"/>
                </a:solidFill>
                <a:latin typeface="Lucida Sans Unicode"/>
                <a:cs typeface="Lucida Sans Unicode"/>
              </a:rPr>
              <a:t>r</a:t>
            </a:r>
            <a:r>
              <a:rPr sz="2150" spc="80" dirty="0">
                <a:solidFill>
                  <a:srgbClr val="FFFFFF"/>
                </a:solidFill>
                <a:latin typeface="Lucida Sans Unicode"/>
                <a:cs typeface="Lucida Sans Unicode"/>
              </a:rPr>
              <a:t>t</a:t>
            </a:r>
            <a:r>
              <a:rPr sz="2150" spc="-150" dirty="0">
                <a:solidFill>
                  <a:srgbClr val="FFFFFF"/>
                </a:solidFill>
                <a:latin typeface="Lucida Sans Unicode"/>
                <a:cs typeface="Lucida Sans Unicode"/>
              </a:rPr>
              <a:t> </a:t>
            </a:r>
            <a:r>
              <a:rPr sz="2150" dirty="0">
                <a:solidFill>
                  <a:srgbClr val="FFFFFF"/>
                </a:solidFill>
                <a:latin typeface="Lucida Sans Unicode"/>
                <a:cs typeface="Lucida Sans Unicode"/>
              </a:rPr>
              <a:t>n</a:t>
            </a:r>
            <a:r>
              <a:rPr sz="2150" spc="-15" dirty="0">
                <a:solidFill>
                  <a:srgbClr val="FFFFFF"/>
                </a:solidFill>
                <a:latin typeface="Lucida Sans Unicode"/>
                <a:cs typeface="Lucida Sans Unicode"/>
              </a:rPr>
              <a:t>u</a:t>
            </a:r>
            <a:r>
              <a:rPr sz="2150" spc="-25" dirty="0">
                <a:solidFill>
                  <a:srgbClr val="FFFFFF"/>
                </a:solidFill>
                <a:latin typeface="Lucida Sans Unicode"/>
                <a:cs typeface="Lucida Sans Unicode"/>
              </a:rPr>
              <a:t>m</a:t>
            </a:r>
            <a:r>
              <a:rPr sz="2150" spc="30" dirty="0">
                <a:solidFill>
                  <a:srgbClr val="FFFFFF"/>
                </a:solidFill>
                <a:latin typeface="Lucida Sans Unicode"/>
                <a:cs typeface="Lucida Sans Unicode"/>
              </a:rPr>
              <a:t>p</a:t>
            </a:r>
            <a:r>
              <a:rPr sz="2150" spc="105" dirty="0">
                <a:solidFill>
                  <a:srgbClr val="FFFFFF"/>
                </a:solidFill>
                <a:latin typeface="Lucida Sans Unicode"/>
                <a:cs typeface="Lucida Sans Unicode"/>
              </a:rPr>
              <a:t>y</a:t>
            </a:r>
            <a:r>
              <a:rPr sz="2150" spc="-150" dirty="0">
                <a:solidFill>
                  <a:srgbClr val="FFFFFF"/>
                </a:solidFill>
                <a:latin typeface="Lucida Sans Unicode"/>
                <a:cs typeface="Lucida Sans Unicode"/>
              </a:rPr>
              <a:t> </a:t>
            </a:r>
            <a:r>
              <a:rPr sz="2150" spc="10" dirty="0">
                <a:solidFill>
                  <a:srgbClr val="FFFFFF"/>
                </a:solidFill>
                <a:latin typeface="Lucida Sans Unicode"/>
                <a:cs typeface="Lucida Sans Unicode"/>
              </a:rPr>
              <a:t>a</a:t>
            </a:r>
            <a:r>
              <a:rPr sz="2150" spc="-20" dirty="0">
                <a:solidFill>
                  <a:srgbClr val="FFFFFF"/>
                </a:solidFill>
                <a:latin typeface="Lucida Sans Unicode"/>
                <a:cs typeface="Lucida Sans Unicode"/>
              </a:rPr>
              <a:t>s</a:t>
            </a:r>
            <a:r>
              <a:rPr sz="2150" spc="-150" dirty="0">
                <a:solidFill>
                  <a:srgbClr val="FFFFFF"/>
                </a:solidFill>
                <a:latin typeface="Lucida Sans Unicode"/>
                <a:cs typeface="Lucida Sans Unicode"/>
              </a:rPr>
              <a:t> </a:t>
            </a:r>
            <a:r>
              <a:rPr sz="2150" dirty="0">
                <a:solidFill>
                  <a:srgbClr val="FFFFFF"/>
                </a:solidFill>
                <a:latin typeface="Lucida Sans Unicode"/>
                <a:cs typeface="Lucida Sans Unicode"/>
              </a:rPr>
              <a:t>n</a:t>
            </a:r>
            <a:r>
              <a:rPr sz="2150" spc="35" dirty="0">
                <a:solidFill>
                  <a:srgbClr val="FFFFFF"/>
                </a:solidFill>
                <a:latin typeface="Lucida Sans Unicode"/>
                <a:cs typeface="Lucida Sans Unicode"/>
              </a:rPr>
              <a:t>p</a:t>
            </a:r>
            <a:endParaRPr sz="2150" dirty="0">
              <a:latin typeface="Lucida Sans Unicode"/>
              <a:cs typeface="Lucida Sans Unicode"/>
            </a:endParaRPr>
          </a:p>
          <a:p>
            <a:pPr marL="12700" marR="5279390">
              <a:lnSpc>
                <a:spcPct val="114999"/>
              </a:lnSpc>
            </a:pPr>
            <a:r>
              <a:rPr sz="2150" spc="10" dirty="0">
                <a:solidFill>
                  <a:srgbClr val="FFFFFF"/>
                </a:solidFill>
                <a:latin typeface="Lucida Sans Unicode"/>
                <a:cs typeface="Lucida Sans Unicode"/>
              </a:rPr>
              <a:t>import</a:t>
            </a:r>
            <a:r>
              <a:rPr sz="2150" spc="-165" dirty="0">
                <a:solidFill>
                  <a:srgbClr val="FFFFFF"/>
                </a:solidFill>
                <a:latin typeface="Lucida Sans Unicode"/>
                <a:cs typeface="Lucida Sans Unicode"/>
              </a:rPr>
              <a:t> </a:t>
            </a:r>
            <a:r>
              <a:rPr sz="2150" spc="20" dirty="0">
                <a:solidFill>
                  <a:srgbClr val="FFFFFF"/>
                </a:solidFill>
                <a:latin typeface="Lucida Sans Unicode"/>
                <a:cs typeface="Lucida Sans Unicode"/>
              </a:rPr>
              <a:t>matplotlib.pyplot</a:t>
            </a:r>
            <a:r>
              <a:rPr sz="2150" spc="-165" dirty="0">
                <a:solidFill>
                  <a:srgbClr val="FFFFFF"/>
                </a:solidFill>
                <a:latin typeface="Lucida Sans Unicode"/>
                <a:cs typeface="Lucida Sans Unicode"/>
              </a:rPr>
              <a:t> </a:t>
            </a:r>
            <a:r>
              <a:rPr sz="2150" spc="-5" dirty="0">
                <a:solidFill>
                  <a:srgbClr val="FFFFFF"/>
                </a:solidFill>
                <a:latin typeface="Lucida Sans Unicode"/>
                <a:cs typeface="Lucida Sans Unicode"/>
              </a:rPr>
              <a:t>as</a:t>
            </a:r>
            <a:r>
              <a:rPr sz="2150" spc="-165" dirty="0">
                <a:solidFill>
                  <a:srgbClr val="FFFFFF"/>
                </a:solidFill>
                <a:latin typeface="Lucida Sans Unicode"/>
                <a:cs typeface="Lucida Sans Unicode"/>
              </a:rPr>
              <a:t> </a:t>
            </a:r>
            <a:r>
              <a:rPr sz="2150" spc="40" dirty="0">
                <a:solidFill>
                  <a:srgbClr val="FFFFFF"/>
                </a:solidFill>
                <a:latin typeface="Lucida Sans Unicode"/>
                <a:cs typeface="Lucida Sans Unicode"/>
              </a:rPr>
              <a:t>plt </a:t>
            </a:r>
            <a:r>
              <a:rPr sz="2150" spc="-665" dirty="0">
                <a:solidFill>
                  <a:srgbClr val="FFFFFF"/>
                </a:solidFill>
                <a:latin typeface="Lucida Sans Unicode"/>
                <a:cs typeface="Lucida Sans Unicode"/>
              </a:rPr>
              <a:t> </a:t>
            </a:r>
            <a:r>
              <a:rPr sz="2150" spc="35" dirty="0">
                <a:solidFill>
                  <a:srgbClr val="FFFFFF"/>
                </a:solidFill>
                <a:latin typeface="Lucida Sans Unicode"/>
                <a:cs typeface="Lucida Sans Unicode"/>
              </a:rPr>
              <a:t>f</a:t>
            </a:r>
            <a:r>
              <a:rPr sz="2150" spc="15" dirty="0">
                <a:solidFill>
                  <a:srgbClr val="FFFFFF"/>
                </a:solidFill>
                <a:latin typeface="Lucida Sans Unicode"/>
                <a:cs typeface="Lucida Sans Unicode"/>
              </a:rPr>
              <a:t>r</a:t>
            </a:r>
            <a:r>
              <a:rPr sz="2150" spc="10" dirty="0">
                <a:solidFill>
                  <a:srgbClr val="FFFFFF"/>
                </a:solidFill>
                <a:latin typeface="Lucida Sans Unicode"/>
                <a:cs typeface="Lucida Sans Unicode"/>
              </a:rPr>
              <a:t>o</a:t>
            </a:r>
            <a:r>
              <a:rPr sz="2150" spc="-20" dirty="0">
                <a:solidFill>
                  <a:srgbClr val="FFFFFF"/>
                </a:solidFill>
                <a:latin typeface="Lucida Sans Unicode"/>
                <a:cs typeface="Lucida Sans Unicode"/>
              </a:rPr>
              <a:t>m</a:t>
            </a:r>
            <a:r>
              <a:rPr sz="2150" spc="-150" dirty="0">
                <a:solidFill>
                  <a:srgbClr val="FFFFFF"/>
                </a:solidFill>
                <a:latin typeface="Lucida Sans Unicode"/>
                <a:cs typeface="Lucida Sans Unicode"/>
              </a:rPr>
              <a:t> </a:t>
            </a:r>
            <a:r>
              <a:rPr sz="2150" spc="-25" dirty="0">
                <a:solidFill>
                  <a:srgbClr val="FFFFFF"/>
                </a:solidFill>
                <a:latin typeface="Lucida Sans Unicode"/>
                <a:cs typeface="Lucida Sans Unicode"/>
              </a:rPr>
              <a:t>s</a:t>
            </a:r>
            <a:r>
              <a:rPr sz="2150" spc="-180" dirty="0">
                <a:solidFill>
                  <a:srgbClr val="FFFFFF"/>
                </a:solidFill>
                <a:latin typeface="Lucida Sans Unicode"/>
                <a:cs typeface="Lucida Sans Unicode"/>
              </a:rPr>
              <a:t>k</a:t>
            </a:r>
            <a:r>
              <a:rPr sz="2150" spc="5" dirty="0">
                <a:solidFill>
                  <a:srgbClr val="FFFFFF"/>
                </a:solidFill>
                <a:latin typeface="Lucida Sans Unicode"/>
                <a:cs typeface="Lucida Sans Unicode"/>
              </a:rPr>
              <a:t>l</a:t>
            </a:r>
            <a:r>
              <a:rPr sz="2150" spc="40" dirty="0">
                <a:solidFill>
                  <a:srgbClr val="FFFFFF"/>
                </a:solidFill>
                <a:latin typeface="Lucida Sans Unicode"/>
                <a:cs typeface="Lucida Sans Unicode"/>
              </a:rPr>
              <a:t>e</a:t>
            </a:r>
            <a:r>
              <a:rPr sz="2150" spc="10" dirty="0">
                <a:solidFill>
                  <a:srgbClr val="FFFFFF"/>
                </a:solidFill>
                <a:latin typeface="Lucida Sans Unicode"/>
                <a:cs typeface="Lucida Sans Unicode"/>
              </a:rPr>
              <a:t>a</a:t>
            </a:r>
            <a:r>
              <a:rPr sz="2150" spc="15" dirty="0">
                <a:solidFill>
                  <a:srgbClr val="FFFFFF"/>
                </a:solidFill>
                <a:latin typeface="Lucida Sans Unicode"/>
                <a:cs typeface="Lucida Sans Unicode"/>
              </a:rPr>
              <a:t>r</a:t>
            </a:r>
            <a:r>
              <a:rPr sz="2150" spc="5" dirty="0">
                <a:solidFill>
                  <a:srgbClr val="FFFFFF"/>
                </a:solidFill>
                <a:latin typeface="Lucida Sans Unicode"/>
                <a:cs typeface="Lucida Sans Unicode"/>
              </a:rPr>
              <a:t>n</a:t>
            </a:r>
            <a:r>
              <a:rPr sz="2150" spc="-150" dirty="0">
                <a:solidFill>
                  <a:srgbClr val="FFFFFF"/>
                </a:solidFill>
                <a:latin typeface="Lucida Sans Unicode"/>
                <a:cs typeface="Lucida Sans Unicode"/>
              </a:rPr>
              <a:t> </a:t>
            </a:r>
            <a:r>
              <a:rPr sz="2150" spc="-50" dirty="0">
                <a:solidFill>
                  <a:srgbClr val="FFFFFF"/>
                </a:solidFill>
                <a:latin typeface="Lucida Sans Unicode"/>
                <a:cs typeface="Lucida Sans Unicode"/>
              </a:rPr>
              <a:t>i</a:t>
            </a:r>
            <a:r>
              <a:rPr sz="2150" spc="-25" dirty="0">
                <a:solidFill>
                  <a:srgbClr val="FFFFFF"/>
                </a:solidFill>
                <a:latin typeface="Lucida Sans Unicode"/>
                <a:cs typeface="Lucida Sans Unicode"/>
              </a:rPr>
              <a:t>m</a:t>
            </a:r>
            <a:r>
              <a:rPr sz="2150" spc="30" dirty="0">
                <a:solidFill>
                  <a:srgbClr val="FFFFFF"/>
                </a:solidFill>
                <a:latin typeface="Lucida Sans Unicode"/>
                <a:cs typeface="Lucida Sans Unicode"/>
              </a:rPr>
              <a:t>p</a:t>
            </a:r>
            <a:r>
              <a:rPr sz="2150" spc="10" dirty="0">
                <a:solidFill>
                  <a:srgbClr val="FFFFFF"/>
                </a:solidFill>
                <a:latin typeface="Lucida Sans Unicode"/>
                <a:cs typeface="Lucida Sans Unicode"/>
              </a:rPr>
              <a:t>o</a:t>
            </a:r>
            <a:r>
              <a:rPr sz="2150" spc="15" dirty="0">
                <a:solidFill>
                  <a:srgbClr val="FFFFFF"/>
                </a:solidFill>
                <a:latin typeface="Lucida Sans Unicode"/>
                <a:cs typeface="Lucida Sans Unicode"/>
              </a:rPr>
              <a:t>r</a:t>
            </a:r>
            <a:r>
              <a:rPr sz="2150" spc="80" dirty="0">
                <a:solidFill>
                  <a:srgbClr val="FFFFFF"/>
                </a:solidFill>
                <a:latin typeface="Lucida Sans Unicode"/>
                <a:cs typeface="Lucida Sans Unicode"/>
              </a:rPr>
              <a:t>t</a:t>
            </a:r>
            <a:r>
              <a:rPr sz="2150" spc="-150" dirty="0">
                <a:solidFill>
                  <a:srgbClr val="FFFFFF"/>
                </a:solidFill>
                <a:latin typeface="Lucida Sans Unicode"/>
                <a:cs typeface="Lucida Sans Unicode"/>
              </a:rPr>
              <a:t> </a:t>
            </a:r>
            <a:r>
              <a:rPr sz="2150" spc="35" dirty="0">
                <a:solidFill>
                  <a:srgbClr val="FFFFFF"/>
                </a:solidFill>
                <a:latin typeface="Lucida Sans Unicode"/>
                <a:cs typeface="Lucida Sans Unicode"/>
              </a:rPr>
              <a:t>d</a:t>
            </a:r>
            <a:r>
              <a:rPr sz="2150" spc="10" dirty="0">
                <a:solidFill>
                  <a:srgbClr val="FFFFFF"/>
                </a:solidFill>
                <a:latin typeface="Lucida Sans Unicode"/>
                <a:cs typeface="Lucida Sans Unicode"/>
              </a:rPr>
              <a:t>a</a:t>
            </a:r>
            <a:r>
              <a:rPr sz="2150" spc="75" dirty="0">
                <a:solidFill>
                  <a:srgbClr val="FFFFFF"/>
                </a:solidFill>
                <a:latin typeface="Lucida Sans Unicode"/>
                <a:cs typeface="Lucida Sans Unicode"/>
              </a:rPr>
              <a:t>t</a:t>
            </a:r>
            <a:r>
              <a:rPr sz="2150" spc="10" dirty="0">
                <a:solidFill>
                  <a:srgbClr val="FFFFFF"/>
                </a:solidFill>
                <a:latin typeface="Lucida Sans Unicode"/>
                <a:cs typeface="Lucida Sans Unicode"/>
              </a:rPr>
              <a:t>a</a:t>
            </a:r>
            <a:r>
              <a:rPr sz="2150" spc="-25" dirty="0">
                <a:solidFill>
                  <a:srgbClr val="FFFFFF"/>
                </a:solidFill>
                <a:latin typeface="Lucida Sans Unicode"/>
                <a:cs typeface="Lucida Sans Unicode"/>
              </a:rPr>
              <a:t>s</a:t>
            </a:r>
            <a:r>
              <a:rPr sz="2150" spc="40" dirty="0">
                <a:solidFill>
                  <a:srgbClr val="FFFFFF"/>
                </a:solidFill>
                <a:latin typeface="Lucida Sans Unicode"/>
                <a:cs typeface="Lucida Sans Unicode"/>
              </a:rPr>
              <a:t>e</a:t>
            </a:r>
            <a:r>
              <a:rPr sz="2150" spc="75" dirty="0">
                <a:solidFill>
                  <a:srgbClr val="FFFFFF"/>
                </a:solidFill>
                <a:latin typeface="Lucida Sans Unicode"/>
                <a:cs typeface="Lucida Sans Unicode"/>
              </a:rPr>
              <a:t>t</a:t>
            </a:r>
            <a:r>
              <a:rPr sz="2150" spc="-20" dirty="0">
                <a:solidFill>
                  <a:srgbClr val="FFFFFF"/>
                </a:solidFill>
                <a:latin typeface="Lucida Sans Unicode"/>
                <a:cs typeface="Lucida Sans Unicode"/>
              </a:rPr>
              <a:t>s</a:t>
            </a:r>
            <a:endParaRPr sz="2150" dirty="0">
              <a:latin typeface="Lucida Sans Unicode"/>
              <a:cs typeface="Lucida Sans Unicode"/>
            </a:endParaRPr>
          </a:p>
          <a:p>
            <a:pPr marL="12700" marR="2475865">
              <a:lnSpc>
                <a:spcPct val="114999"/>
              </a:lnSpc>
            </a:pPr>
            <a:r>
              <a:rPr sz="2150" spc="10" dirty="0">
                <a:solidFill>
                  <a:srgbClr val="FFFFFF"/>
                </a:solidFill>
                <a:latin typeface="Lucida Sans Unicode"/>
                <a:cs typeface="Lucida Sans Unicode"/>
              </a:rPr>
              <a:t>from</a:t>
            </a:r>
            <a:r>
              <a:rPr sz="2150" spc="-160" dirty="0">
                <a:solidFill>
                  <a:srgbClr val="FFFFFF"/>
                </a:solidFill>
                <a:latin typeface="Lucida Sans Unicode"/>
                <a:cs typeface="Lucida Sans Unicode"/>
              </a:rPr>
              <a:t> </a:t>
            </a:r>
            <a:r>
              <a:rPr sz="2150" spc="-5" dirty="0">
                <a:solidFill>
                  <a:srgbClr val="FFFFFF"/>
                </a:solidFill>
                <a:latin typeface="Lucida Sans Unicode"/>
                <a:cs typeface="Lucida Sans Unicode"/>
              </a:rPr>
              <a:t>sklearn.model_selection</a:t>
            </a:r>
            <a:r>
              <a:rPr sz="2150" spc="-160"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60" dirty="0">
                <a:solidFill>
                  <a:srgbClr val="FFFFFF"/>
                </a:solidFill>
                <a:latin typeface="Lucida Sans Unicode"/>
                <a:cs typeface="Lucida Sans Unicode"/>
              </a:rPr>
              <a:t> </a:t>
            </a:r>
            <a:r>
              <a:rPr sz="2150" dirty="0">
                <a:solidFill>
                  <a:srgbClr val="FFFFFF"/>
                </a:solidFill>
                <a:latin typeface="Lucida Sans Unicode"/>
                <a:cs typeface="Lucida Sans Unicode"/>
              </a:rPr>
              <a:t>train_test_split </a:t>
            </a:r>
            <a:r>
              <a:rPr sz="2150" spc="-665" dirty="0">
                <a:solidFill>
                  <a:srgbClr val="FFFFFF"/>
                </a:solidFill>
                <a:latin typeface="Lucida Sans Unicode"/>
                <a:cs typeface="Lucida Sans Unicode"/>
              </a:rPr>
              <a:t> </a:t>
            </a:r>
            <a:r>
              <a:rPr sz="2150" spc="10" dirty="0">
                <a:solidFill>
                  <a:srgbClr val="FFFFFF"/>
                </a:solidFill>
                <a:latin typeface="Lucida Sans Unicode"/>
                <a:cs typeface="Lucida Sans Unicode"/>
              </a:rPr>
              <a:t>from </a:t>
            </a:r>
            <a:r>
              <a:rPr sz="2150" spc="-15" dirty="0">
                <a:solidFill>
                  <a:srgbClr val="FFFFFF"/>
                </a:solidFill>
                <a:latin typeface="Lucida Sans Unicode"/>
                <a:cs typeface="Lucida Sans Unicode"/>
              </a:rPr>
              <a:t>sklearn.linear_model </a:t>
            </a:r>
            <a:r>
              <a:rPr sz="2150" spc="10" dirty="0">
                <a:solidFill>
                  <a:srgbClr val="FFFFFF"/>
                </a:solidFill>
                <a:latin typeface="Lucida Sans Unicode"/>
                <a:cs typeface="Lucida Sans Unicode"/>
              </a:rPr>
              <a:t>import </a:t>
            </a:r>
            <a:r>
              <a:rPr sz="2150" dirty="0">
                <a:solidFill>
                  <a:srgbClr val="FFFFFF"/>
                </a:solidFill>
                <a:latin typeface="Lucida Sans Unicode"/>
                <a:cs typeface="Lucida Sans Unicode"/>
              </a:rPr>
              <a:t>LinearRegression </a:t>
            </a:r>
            <a:r>
              <a:rPr sz="2150" spc="5"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55" dirty="0">
                <a:solidFill>
                  <a:srgbClr val="FFFFFF"/>
                </a:solidFill>
                <a:latin typeface="Lucida Sans Unicode"/>
                <a:cs typeface="Lucida Sans Unicode"/>
              </a:rPr>
              <a:t> </a:t>
            </a:r>
            <a:r>
              <a:rPr sz="2150" dirty="0">
                <a:solidFill>
                  <a:srgbClr val="FFFFFF"/>
                </a:solidFill>
                <a:latin typeface="Lucida Sans Unicode"/>
                <a:cs typeface="Lucida Sans Unicode"/>
              </a:rPr>
              <a:t>statsmodels.formula.api</a:t>
            </a:r>
            <a:r>
              <a:rPr sz="2150" spc="-150" dirty="0">
                <a:solidFill>
                  <a:srgbClr val="FFFFFF"/>
                </a:solidFill>
                <a:latin typeface="Lucida Sans Unicode"/>
                <a:cs typeface="Lucida Sans Unicode"/>
              </a:rPr>
              <a:t> </a:t>
            </a:r>
            <a:r>
              <a:rPr sz="2150" spc="-5" dirty="0">
                <a:solidFill>
                  <a:srgbClr val="FFFFFF"/>
                </a:solidFill>
                <a:latin typeface="Lucida Sans Unicode"/>
                <a:cs typeface="Lucida Sans Unicode"/>
              </a:rPr>
              <a:t>as</a:t>
            </a:r>
            <a:r>
              <a:rPr sz="2150" spc="-155" dirty="0">
                <a:solidFill>
                  <a:srgbClr val="FFFFFF"/>
                </a:solidFill>
                <a:latin typeface="Lucida Sans Unicode"/>
                <a:cs typeface="Lucida Sans Unicode"/>
              </a:rPr>
              <a:t> </a:t>
            </a:r>
            <a:r>
              <a:rPr sz="2150" spc="-5" dirty="0">
                <a:solidFill>
                  <a:srgbClr val="FFFFFF"/>
                </a:solidFill>
                <a:latin typeface="Lucida Sans Unicode"/>
                <a:cs typeface="Lucida Sans Unicode"/>
              </a:rPr>
              <a:t>smf</a:t>
            </a:r>
            <a:endParaRPr sz="2150" dirty="0">
              <a:latin typeface="Lucida Sans Unicode"/>
              <a:cs typeface="Lucida Sans Unicode"/>
            </a:endParaRPr>
          </a:p>
          <a:p>
            <a:pPr marL="12700">
              <a:lnSpc>
                <a:spcPct val="100000"/>
              </a:lnSpc>
              <a:spcBef>
                <a:spcPts val="390"/>
              </a:spcBef>
            </a:pPr>
            <a:r>
              <a:rPr sz="2150" spc="10" dirty="0">
                <a:solidFill>
                  <a:srgbClr val="FFFFFF"/>
                </a:solidFill>
                <a:latin typeface="Lucida Sans Unicode"/>
                <a:cs typeface="Lucida Sans Unicode"/>
              </a:rPr>
              <a:t>from</a:t>
            </a:r>
            <a:r>
              <a:rPr sz="2150" spc="-150" dirty="0">
                <a:solidFill>
                  <a:srgbClr val="FFFFFF"/>
                </a:solidFill>
                <a:latin typeface="Lucida Sans Unicode"/>
                <a:cs typeface="Lucida Sans Unicode"/>
              </a:rPr>
              <a:t> </a:t>
            </a:r>
            <a:r>
              <a:rPr sz="2150" spc="-20" dirty="0">
                <a:solidFill>
                  <a:srgbClr val="FFFFFF"/>
                </a:solidFill>
                <a:latin typeface="Lucida Sans Unicode"/>
                <a:cs typeface="Lucida Sans Unicode"/>
              </a:rPr>
              <a:t>sklearn</a:t>
            </a:r>
            <a:r>
              <a:rPr sz="2150" spc="-145"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45" dirty="0">
                <a:solidFill>
                  <a:srgbClr val="FFFFFF"/>
                </a:solidFill>
                <a:latin typeface="Lucida Sans Unicode"/>
                <a:cs typeface="Lucida Sans Unicode"/>
              </a:rPr>
              <a:t> </a:t>
            </a:r>
            <a:r>
              <a:rPr sz="2150" dirty="0">
                <a:solidFill>
                  <a:srgbClr val="FFFFFF"/>
                </a:solidFill>
                <a:latin typeface="Lucida Sans Unicode"/>
                <a:cs typeface="Lucida Sans Unicode"/>
              </a:rPr>
              <a:t>preprocessing</a:t>
            </a:r>
            <a:endParaRPr sz="2150" dirty="0">
              <a:latin typeface="Lucida Sans Unicode"/>
              <a:cs typeface="Lucida Sans Unicode"/>
            </a:endParaRPr>
          </a:p>
          <a:p>
            <a:pPr marL="12700">
              <a:lnSpc>
                <a:spcPct val="100000"/>
              </a:lnSpc>
              <a:spcBef>
                <a:spcPts val="385"/>
              </a:spcBef>
            </a:pPr>
            <a:r>
              <a:rPr sz="2150" spc="10" dirty="0">
                <a:solidFill>
                  <a:srgbClr val="FFFFFF"/>
                </a:solidFill>
                <a:latin typeface="Lucida Sans Unicode"/>
                <a:cs typeface="Lucida Sans Unicode"/>
              </a:rPr>
              <a:t>from</a:t>
            </a:r>
            <a:r>
              <a:rPr sz="2150" spc="-160" dirty="0">
                <a:solidFill>
                  <a:srgbClr val="FFFFFF"/>
                </a:solidFill>
                <a:latin typeface="Lucida Sans Unicode"/>
                <a:cs typeface="Lucida Sans Unicode"/>
              </a:rPr>
              <a:t> </a:t>
            </a:r>
            <a:r>
              <a:rPr sz="2150" spc="-5" dirty="0">
                <a:solidFill>
                  <a:srgbClr val="FFFFFF"/>
                </a:solidFill>
                <a:latin typeface="Lucida Sans Unicode"/>
                <a:cs typeface="Lucida Sans Unicode"/>
              </a:rPr>
              <a:t>sklearn.model_selection</a:t>
            </a:r>
            <a:r>
              <a:rPr sz="2150" spc="-155"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55" dirty="0">
                <a:solidFill>
                  <a:srgbClr val="FFFFFF"/>
                </a:solidFill>
                <a:latin typeface="Lucida Sans Unicode"/>
                <a:cs typeface="Lucida Sans Unicode"/>
              </a:rPr>
              <a:t> </a:t>
            </a:r>
            <a:r>
              <a:rPr sz="2150" spc="15" dirty="0">
                <a:solidFill>
                  <a:srgbClr val="FFFFFF"/>
                </a:solidFill>
                <a:latin typeface="Lucida Sans Unicode"/>
                <a:cs typeface="Lucida Sans Unicode"/>
              </a:rPr>
              <a:t>KFold</a:t>
            </a:r>
            <a:endParaRPr sz="2150" dirty="0">
              <a:latin typeface="Lucida Sans Unicode"/>
              <a:cs typeface="Lucida Sans Unicode"/>
            </a:endParaRPr>
          </a:p>
          <a:p>
            <a:pPr marL="12700" marR="2040889">
              <a:lnSpc>
                <a:spcPct val="114999"/>
              </a:lnSpc>
            </a:pPr>
            <a:r>
              <a:rPr sz="2150" spc="10" dirty="0">
                <a:solidFill>
                  <a:srgbClr val="FFFFFF"/>
                </a:solidFill>
                <a:latin typeface="Lucida Sans Unicode"/>
                <a:cs typeface="Lucida Sans Unicode"/>
              </a:rPr>
              <a:t>from </a:t>
            </a:r>
            <a:r>
              <a:rPr sz="2150" spc="-5" dirty="0">
                <a:solidFill>
                  <a:srgbClr val="FFFFFF"/>
                </a:solidFill>
                <a:latin typeface="Lucida Sans Unicode"/>
                <a:cs typeface="Lucida Sans Unicode"/>
              </a:rPr>
              <a:t>sklearn.model_selection </a:t>
            </a:r>
            <a:r>
              <a:rPr sz="2150" spc="10" dirty="0">
                <a:solidFill>
                  <a:srgbClr val="FFFFFF"/>
                </a:solidFill>
                <a:latin typeface="Lucida Sans Unicode"/>
                <a:cs typeface="Lucida Sans Unicode"/>
              </a:rPr>
              <a:t>import </a:t>
            </a:r>
            <a:r>
              <a:rPr sz="2150" spc="5" dirty="0">
                <a:solidFill>
                  <a:srgbClr val="FFFFFF"/>
                </a:solidFill>
                <a:latin typeface="Lucida Sans Unicode"/>
                <a:cs typeface="Lucida Sans Unicode"/>
              </a:rPr>
              <a:t>cross_val_score </a:t>
            </a:r>
            <a:r>
              <a:rPr sz="2150" spc="10" dirty="0">
                <a:solidFill>
                  <a:srgbClr val="FFFFFF"/>
                </a:solidFill>
                <a:latin typeface="Lucida Sans Unicode"/>
                <a:cs typeface="Lucida Sans Unicode"/>
              </a:rPr>
              <a:t> from </a:t>
            </a:r>
            <a:r>
              <a:rPr sz="2150" spc="-10" dirty="0">
                <a:solidFill>
                  <a:srgbClr val="FFFFFF"/>
                </a:solidFill>
                <a:latin typeface="Lucida Sans Unicode"/>
                <a:cs typeface="Lucida Sans Unicode"/>
              </a:rPr>
              <a:t>sklearn.ensemble </a:t>
            </a:r>
            <a:r>
              <a:rPr sz="2150" spc="10" dirty="0">
                <a:solidFill>
                  <a:srgbClr val="FFFFFF"/>
                </a:solidFill>
                <a:latin typeface="Lucida Sans Unicode"/>
                <a:cs typeface="Lucida Sans Unicode"/>
              </a:rPr>
              <a:t>import RandomForestClassifier </a:t>
            </a:r>
            <a:r>
              <a:rPr sz="2150" spc="-670" dirty="0">
                <a:solidFill>
                  <a:srgbClr val="FFFFFF"/>
                </a:solidFill>
                <a:latin typeface="Lucida Sans Unicode"/>
                <a:cs typeface="Lucida Sans Unicode"/>
              </a:rPr>
              <a:t> </a:t>
            </a:r>
            <a:r>
              <a:rPr sz="2150" spc="10" dirty="0">
                <a:solidFill>
                  <a:srgbClr val="FFFFFF"/>
                </a:solidFill>
                <a:latin typeface="Lucida Sans Unicode"/>
                <a:cs typeface="Lucida Sans Unicode"/>
              </a:rPr>
              <a:t>from</a:t>
            </a:r>
            <a:r>
              <a:rPr sz="2150" spc="-155" dirty="0">
                <a:solidFill>
                  <a:srgbClr val="FFFFFF"/>
                </a:solidFill>
                <a:latin typeface="Lucida Sans Unicode"/>
                <a:cs typeface="Lucida Sans Unicode"/>
              </a:rPr>
              <a:t> </a:t>
            </a:r>
            <a:r>
              <a:rPr sz="2150" spc="-10" dirty="0">
                <a:solidFill>
                  <a:srgbClr val="FFFFFF"/>
                </a:solidFill>
                <a:latin typeface="Lucida Sans Unicode"/>
                <a:cs typeface="Lucida Sans Unicode"/>
              </a:rPr>
              <a:t>sklearn.ensemble</a:t>
            </a:r>
            <a:r>
              <a:rPr sz="2150" spc="-150"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55" dirty="0">
                <a:solidFill>
                  <a:srgbClr val="FFFFFF"/>
                </a:solidFill>
                <a:latin typeface="Lucida Sans Unicode"/>
                <a:cs typeface="Lucida Sans Unicode"/>
              </a:rPr>
              <a:t> </a:t>
            </a:r>
            <a:r>
              <a:rPr sz="2150" spc="15" dirty="0" err="1">
                <a:solidFill>
                  <a:srgbClr val="FFFFFF"/>
                </a:solidFill>
                <a:latin typeface="Lucida Sans Unicode"/>
                <a:cs typeface="Lucida Sans Unicode"/>
              </a:rPr>
              <a:t>RandomForestRegressor</a:t>
            </a:r>
            <a:r>
              <a:rPr sz="2150" spc="15" dirty="0">
                <a:solidFill>
                  <a:srgbClr val="FFFFFF"/>
                </a:solidFill>
                <a:latin typeface="Lucida Sans Unicode"/>
                <a:cs typeface="Lucida Sans Unicode"/>
              </a:rPr>
              <a:t> </a:t>
            </a:r>
            <a:r>
              <a:rPr sz="2150" spc="-665" dirty="0">
                <a:solidFill>
                  <a:srgbClr val="FFFFFF"/>
                </a:solidFill>
                <a:latin typeface="Lucida Sans Unicode"/>
                <a:cs typeface="Lucida Sans Unicode"/>
              </a:rPr>
              <a:t> </a:t>
            </a:r>
            <a:r>
              <a:rPr sz="2150" spc="10" dirty="0">
                <a:solidFill>
                  <a:srgbClr val="FFFFFF"/>
                </a:solidFill>
                <a:latin typeface="Lucida Sans Unicode"/>
                <a:cs typeface="Lucida Sans Unicode"/>
              </a:rPr>
              <a:t>from </a:t>
            </a:r>
            <a:r>
              <a:rPr sz="2150" spc="-10" dirty="0">
                <a:solidFill>
                  <a:srgbClr val="FFFFFF"/>
                </a:solidFill>
                <a:latin typeface="Lucida Sans Unicode"/>
                <a:cs typeface="Lucida Sans Unicode"/>
              </a:rPr>
              <a:t>sklearn.ensemble </a:t>
            </a:r>
            <a:r>
              <a:rPr sz="2150" spc="10" dirty="0">
                <a:solidFill>
                  <a:srgbClr val="FFFFFF"/>
                </a:solidFill>
                <a:latin typeface="Lucida Sans Unicode"/>
                <a:cs typeface="Lucida Sans Unicode"/>
              </a:rPr>
              <a:t>import GradientBoostingRegressor </a:t>
            </a:r>
            <a:r>
              <a:rPr sz="2150" spc="-670" dirty="0">
                <a:solidFill>
                  <a:srgbClr val="FFFFFF"/>
                </a:solidFill>
                <a:latin typeface="Lucida Sans Unicode"/>
                <a:cs typeface="Lucida Sans Unicode"/>
              </a:rPr>
              <a:t> </a:t>
            </a:r>
            <a:r>
              <a:rPr sz="2150" spc="10" dirty="0">
                <a:solidFill>
                  <a:srgbClr val="FFFFFF"/>
                </a:solidFill>
                <a:latin typeface="Lucida Sans Unicode"/>
                <a:cs typeface="Lucida Sans Unicode"/>
              </a:rPr>
              <a:t>from</a:t>
            </a:r>
            <a:r>
              <a:rPr sz="2150" spc="-140" dirty="0">
                <a:solidFill>
                  <a:srgbClr val="FFFFFF"/>
                </a:solidFill>
                <a:latin typeface="Lucida Sans Unicode"/>
                <a:cs typeface="Lucida Sans Unicode"/>
              </a:rPr>
              <a:t> </a:t>
            </a:r>
            <a:r>
              <a:rPr sz="2150" spc="-10" dirty="0">
                <a:solidFill>
                  <a:srgbClr val="FFFFFF"/>
                </a:solidFill>
                <a:latin typeface="Lucida Sans Unicode"/>
                <a:cs typeface="Lucida Sans Unicode"/>
              </a:rPr>
              <a:t>sklearn.metrics</a:t>
            </a:r>
            <a:r>
              <a:rPr sz="2150" spc="-140" dirty="0">
                <a:solidFill>
                  <a:srgbClr val="FFFFFF"/>
                </a:solidFill>
                <a:latin typeface="Lucida Sans Unicode"/>
                <a:cs typeface="Lucida Sans Unicode"/>
              </a:rPr>
              <a:t> </a:t>
            </a:r>
            <a:r>
              <a:rPr sz="2150" spc="10" dirty="0">
                <a:solidFill>
                  <a:srgbClr val="FFFFFF"/>
                </a:solidFill>
                <a:latin typeface="Lucida Sans Unicode"/>
                <a:cs typeface="Lucida Sans Unicode"/>
              </a:rPr>
              <a:t>import</a:t>
            </a:r>
            <a:r>
              <a:rPr sz="2150" spc="-140" dirty="0">
                <a:solidFill>
                  <a:srgbClr val="FFFFFF"/>
                </a:solidFill>
                <a:latin typeface="Lucida Sans Unicode"/>
                <a:cs typeface="Lucida Sans Unicode"/>
              </a:rPr>
              <a:t> </a:t>
            </a:r>
            <a:r>
              <a:rPr sz="2150" spc="-30" dirty="0">
                <a:solidFill>
                  <a:srgbClr val="FFFFFF"/>
                </a:solidFill>
                <a:latin typeface="Lucida Sans Unicode"/>
                <a:cs typeface="Lucida Sans Unicode"/>
              </a:rPr>
              <a:t>r2_score,</a:t>
            </a:r>
            <a:r>
              <a:rPr sz="2150" spc="-5" dirty="0">
                <a:solidFill>
                  <a:srgbClr val="FFFFFF"/>
                </a:solidFill>
                <a:latin typeface="Lucida Sans Unicode"/>
                <a:cs typeface="Lucida Sans Unicode"/>
              </a:rPr>
              <a:t>mean_squared_error</a:t>
            </a:r>
            <a:r>
              <a:rPr lang="en-US" sz="2150" spc="-5" dirty="0">
                <a:solidFill>
                  <a:srgbClr val="FFFFFF"/>
                </a:solidFill>
                <a:latin typeface="Lucida Sans Unicode"/>
                <a:cs typeface="Lucida Sans Unicode"/>
              </a:rPr>
              <a:t>)</a:t>
            </a:r>
          </a:p>
          <a:p>
            <a:pPr marL="12700" marR="2040889">
              <a:lnSpc>
                <a:spcPct val="114999"/>
              </a:lnSpc>
            </a:pPr>
            <a:r>
              <a:rPr lang="en-US" sz="2150" spc="-5" dirty="0">
                <a:solidFill>
                  <a:srgbClr val="FFFFFF"/>
                </a:solidFill>
                <a:latin typeface="Lucida Sans Unicode"/>
                <a:cs typeface="Lucida Sans Unicode"/>
              </a:rPr>
              <a:t>from </a:t>
            </a:r>
            <a:r>
              <a:rPr lang="en-US" sz="2150" spc="-5" dirty="0" err="1">
                <a:solidFill>
                  <a:srgbClr val="FFFFFF"/>
                </a:solidFill>
                <a:latin typeface="Lucida Sans Unicode"/>
                <a:cs typeface="Lucida Sans Unicode"/>
              </a:rPr>
              <a:t>statsmodels.tsa.seasonal</a:t>
            </a:r>
            <a:r>
              <a:rPr lang="en-US" sz="2150" spc="-5" dirty="0">
                <a:solidFill>
                  <a:srgbClr val="FFFFFF"/>
                </a:solidFill>
                <a:latin typeface="Lucida Sans Unicode"/>
                <a:cs typeface="Lucida Sans Unicode"/>
              </a:rPr>
              <a:t> import </a:t>
            </a:r>
            <a:r>
              <a:rPr lang="en-US" sz="2150" spc="-5" dirty="0" err="1">
                <a:solidFill>
                  <a:srgbClr val="FFFFFF"/>
                </a:solidFill>
                <a:latin typeface="Lucida Sans Unicode"/>
                <a:cs typeface="Lucida Sans Unicode"/>
              </a:rPr>
              <a:t>seasonal_decompose</a:t>
            </a:r>
            <a:endParaRPr lang="en-US" sz="2150" spc="-5" dirty="0">
              <a:solidFill>
                <a:srgbClr val="FFFFFF"/>
              </a:solidFill>
              <a:latin typeface="Lucida Sans Unicode"/>
              <a:cs typeface="Lucida Sans Unicode"/>
            </a:endParaRPr>
          </a:p>
          <a:p>
            <a:pPr marL="12700" marR="2040889">
              <a:lnSpc>
                <a:spcPct val="114999"/>
              </a:lnSpc>
            </a:pPr>
            <a:r>
              <a:rPr lang="en-US" sz="2150" spc="-5" dirty="0">
                <a:solidFill>
                  <a:srgbClr val="FFFFFF"/>
                </a:solidFill>
                <a:latin typeface="Lucida Sans Unicode"/>
                <a:cs typeface="Lucida Sans Unicode"/>
              </a:rPr>
              <a:t>from </a:t>
            </a:r>
            <a:r>
              <a:rPr lang="en-US" sz="2150" spc="-5" dirty="0" err="1">
                <a:solidFill>
                  <a:srgbClr val="FFFFFF"/>
                </a:solidFill>
                <a:latin typeface="Lucida Sans Unicode"/>
                <a:cs typeface="Lucida Sans Unicode"/>
              </a:rPr>
              <a:t>statsmodels.tsa.arima.model</a:t>
            </a:r>
            <a:r>
              <a:rPr lang="en-US" sz="2150" spc="-5" dirty="0">
                <a:solidFill>
                  <a:srgbClr val="FFFFFF"/>
                </a:solidFill>
                <a:latin typeface="Lucida Sans Unicode"/>
                <a:cs typeface="Lucida Sans Unicode"/>
              </a:rPr>
              <a:t> import </a:t>
            </a:r>
            <a:r>
              <a:rPr lang="en-US" sz="2150" spc="-5" dirty="0" err="1">
                <a:solidFill>
                  <a:srgbClr val="FFFFFF"/>
                </a:solidFill>
                <a:latin typeface="Lucida Sans Unicode"/>
                <a:cs typeface="Lucida Sans Unicode"/>
              </a:rPr>
              <a:t>ARIMAfrom</a:t>
            </a:r>
            <a:r>
              <a:rPr lang="en-US" sz="2150" spc="-5" dirty="0">
                <a:solidFill>
                  <a:srgbClr val="FFFFFF"/>
                </a:solidFill>
                <a:latin typeface="Lucida Sans Unicode"/>
                <a:cs typeface="Lucida Sans Unicode"/>
              </a:rPr>
              <a:t> </a:t>
            </a:r>
            <a:r>
              <a:rPr lang="en-US" sz="2150" spc="-5" dirty="0" err="1">
                <a:solidFill>
                  <a:srgbClr val="FFFFFF"/>
                </a:solidFill>
                <a:latin typeface="Lucida Sans Unicode"/>
                <a:cs typeface="Lucida Sans Unicode"/>
              </a:rPr>
              <a:t>statsmodels.tsa.statespace.sarimax</a:t>
            </a:r>
            <a:r>
              <a:rPr lang="en-US" sz="2150" spc="-5" dirty="0">
                <a:solidFill>
                  <a:srgbClr val="FFFFFF"/>
                </a:solidFill>
                <a:latin typeface="Lucida Sans Unicode"/>
                <a:cs typeface="Lucida Sans Unicode"/>
              </a:rPr>
              <a:t> import </a:t>
            </a:r>
            <a:r>
              <a:rPr lang="en-US" sz="2150" spc="-5" dirty="0" err="1">
                <a:solidFill>
                  <a:srgbClr val="FFFFFF"/>
                </a:solidFill>
                <a:latin typeface="Lucida Sans Unicode"/>
                <a:cs typeface="Lucida Sans Unicode"/>
              </a:rPr>
              <a:t>SARIMAXfrom</a:t>
            </a:r>
            <a:r>
              <a:rPr lang="en-US" sz="2150" spc="-5" dirty="0">
                <a:solidFill>
                  <a:srgbClr val="FFFFFF"/>
                </a:solidFill>
                <a:latin typeface="Lucida Sans Unicode"/>
                <a:cs typeface="Lucida Sans Unicode"/>
              </a:rPr>
              <a:t> </a:t>
            </a:r>
            <a:r>
              <a:rPr lang="en-US" sz="2150" spc="-5" dirty="0" err="1">
                <a:solidFill>
                  <a:srgbClr val="FFFFFF"/>
                </a:solidFill>
                <a:latin typeface="Lucida Sans Unicode"/>
                <a:cs typeface="Lucida Sans Unicode"/>
              </a:rPr>
              <a:t>statsmodels.tsa.holtwinters</a:t>
            </a:r>
            <a:r>
              <a:rPr lang="en-US" sz="2150" spc="-5" dirty="0">
                <a:solidFill>
                  <a:srgbClr val="FFFFFF"/>
                </a:solidFill>
                <a:latin typeface="Lucida Sans Unicode"/>
                <a:cs typeface="Lucida Sans Unicode"/>
              </a:rPr>
              <a:t> import </a:t>
            </a:r>
            <a:r>
              <a:rPr lang="en-US" sz="2150" spc="-5" dirty="0" err="1">
                <a:solidFill>
                  <a:srgbClr val="FFFFFF"/>
                </a:solidFill>
                <a:latin typeface="Lucida Sans Unicode"/>
                <a:cs typeface="Lucida Sans Unicode"/>
              </a:rPr>
              <a:t>ExponentialSmoothing</a:t>
            </a:r>
            <a:endParaRPr lang="en-US" sz="2150" spc="-5" dirty="0">
              <a:solidFill>
                <a:srgbClr val="FFFFFF"/>
              </a:solidFill>
              <a:latin typeface="Lucida Sans Unicode"/>
              <a:cs typeface="Lucida Sans Unicode"/>
            </a:endParaRPr>
          </a:p>
          <a:p>
            <a:pPr marL="12700" marR="2040889">
              <a:lnSpc>
                <a:spcPct val="114999"/>
              </a:lnSpc>
            </a:pPr>
            <a:r>
              <a:rPr lang="en-US" sz="2150" spc="-5" dirty="0">
                <a:solidFill>
                  <a:srgbClr val="FFFFFF"/>
                </a:solidFill>
                <a:latin typeface="Lucida Sans Unicode"/>
                <a:cs typeface="Lucida Sans Unicode"/>
              </a:rPr>
              <a:t>from prophet import Prophet</a:t>
            </a:r>
          </a:p>
          <a:p>
            <a:pPr marL="12700" marR="2040889">
              <a:lnSpc>
                <a:spcPct val="114999"/>
              </a:lnSpc>
            </a:pPr>
            <a:endParaRPr lang="en-US" sz="2150" spc="-5" dirty="0">
              <a:solidFill>
                <a:srgbClr val="FFFFFF"/>
              </a:solidFill>
              <a:latin typeface="Lucida Sans Unicode"/>
              <a:cs typeface="Lucida Sans Unicode"/>
            </a:endParaRPr>
          </a:p>
          <a:p>
            <a:pPr marL="12700" marR="2040889">
              <a:lnSpc>
                <a:spcPct val="114999"/>
              </a:lnSpc>
            </a:pPr>
            <a:endParaRPr lang="en-US" sz="2150" dirty="0">
              <a:latin typeface="Lucida Sans Unicode"/>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83011" y="1100205"/>
            <a:ext cx="11138535" cy="887094"/>
          </a:xfrm>
          <a:prstGeom prst="rect">
            <a:avLst/>
          </a:prstGeom>
        </p:spPr>
        <p:txBody>
          <a:bodyPr vert="horz" wrap="square" lIns="0" tIns="12700" rIns="0" bIns="0" rtlCol="0">
            <a:spAutoFit/>
          </a:bodyPr>
          <a:lstStyle/>
          <a:p>
            <a:pPr marL="12700">
              <a:lnSpc>
                <a:spcPct val="100000"/>
              </a:lnSpc>
              <a:spcBef>
                <a:spcPts val="100"/>
              </a:spcBef>
            </a:pPr>
            <a:r>
              <a:rPr spc="-495" dirty="0">
                <a:solidFill>
                  <a:schemeClr val="accent6"/>
                </a:solidFill>
              </a:rPr>
              <a:t>EXPLORATORY</a:t>
            </a:r>
            <a:r>
              <a:rPr spc="-600" dirty="0">
                <a:solidFill>
                  <a:schemeClr val="accent6"/>
                </a:solidFill>
              </a:rPr>
              <a:t> </a:t>
            </a:r>
            <a:r>
              <a:rPr spc="-450" dirty="0">
                <a:solidFill>
                  <a:schemeClr val="accent6"/>
                </a:solidFill>
              </a:rPr>
              <a:t>DATA</a:t>
            </a:r>
            <a:r>
              <a:rPr spc="-600" dirty="0">
                <a:solidFill>
                  <a:schemeClr val="accent6"/>
                </a:solidFill>
              </a:rPr>
              <a:t> </a:t>
            </a:r>
            <a:r>
              <a:rPr spc="-560" dirty="0">
                <a:solidFill>
                  <a:schemeClr val="accent6"/>
                </a:solidFill>
              </a:rPr>
              <a:t>ANALYSIS</a:t>
            </a:r>
          </a:p>
        </p:txBody>
      </p:sp>
      <p:pic>
        <p:nvPicPr>
          <p:cNvPr id="8" name="Picture 7">
            <a:extLst>
              <a:ext uri="{FF2B5EF4-FFF2-40B4-BE49-F238E27FC236}">
                <a16:creationId xmlns:a16="http://schemas.microsoft.com/office/drawing/2014/main" id="{5CBC2068-933E-DA33-7880-4E31A90D8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2149475"/>
            <a:ext cx="18288000" cy="5029200"/>
          </a:xfrm>
          <a:prstGeom prst="rect">
            <a:avLst/>
          </a:prstGeom>
        </p:spPr>
      </p:pic>
      <p:pic>
        <p:nvPicPr>
          <p:cNvPr id="10" name="Picture 9">
            <a:extLst>
              <a:ext uri="{FF2B5EF4-FFF2-40B4-BE49-F238E27FC236}">
                <a16:creationId xmlns:a16="http://schemas.microsoft.com/office/drawing/2014/main" id="{617D1B3D-2211-CA25-D2F3-59BBB6F3B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7328777"/>
            <a:ext cx="19278600" cy="4067176"/>
          </a:xfrm>
          <a:prstGeom prst="rect">
            <a:avLst/>
          </a:prstGeom>
        </p:spPr>
      </p:pic>
      <p:sp>
        <p:nvSpPr>
          <p:cNvPr id="11" name="TextBox 10">
            <a:extLst>
              <a:ext uri="{FF2B5EF4-FFF2-40B4-BE49-F238E27FC236}">
                <a16:creationId xmlns:a16="http://schemas.microsoft.com/office/drawing/2014/main" id="{9B7BB518-B058-74D4-127B-849CD40178F7}"/>
              </a:ext>
            </a:extLst>
          </p:cNvPr>
          <p:cNvSpPr txBox="1"/>
          <p:nvPr/>
        </p:nvSpPr>
        <p:spPr>
          <a:xfrm>
            <a:off x="11042650" y="2137401"/>
            <a:ext cx="9379039" cy="923330"/>
          </a:xfrm>
          <a:prstGeom prst="rect">
            <a:avLst/>
          </a:prstGeom>
          <a:noFill/>
        </p:spPr>
        <p:txBody>
          <a:bodyPr wrap="square" rtlCol="0">
            <a:spAutoFit/>
          </a:bodyPr>
          <a:lstStyle/>
          <a:p>
            <a:r>
              <a:rPr lang="en-US" sz="5400" b="1" dirty="0">
                <a:solidFill>
                  <a:schemeClr val="accent4"/>
                </a:solidFill>
              </a:rPr>
              <a:t>STATISTICS SUMMARY</a:t>
            </a:r>
          </a:p>
        </p:txBody>
      </p:sp>
      <p:sp>
        <p:nvSpPr>
          <p:cNvPr id="12" name="TextBox 11">
            <a:extLst>
              <a:ext uri="{FF2B5EF4-FFF2-40B4-BE49-F238E27FC236}">
                <a16:creationId xmlns:a16="http://schemas.microsoft.com/office/drawing/2014/main" id="{E411B07E-C1AD-872B-78A7-FA540D72F2A4}"/>
              </a:ext>
            </a:extLst>
          </p:cNvPr>
          <p:cNvSpPr txBox="1"/>
          <p:nvPr/>
        </p:nvSpPr>
        <p:spPr>
          <a:xfrm>
            <a:off x="12261850" y="7340851"/>
            <a:ext cx="6629400" cy="1754326"/>
          </a:xfrm>
          <a:prstGeom prst="rect">
            <a:avLst/>
          </a:prstGeom>
          <a:noFill/>
        </p:spPr>
        <p:txBody>
          <a:bodyPr wrap="square" rtlCol="0">
            <a:spAutoFit/>
          </a:bodyPr>
          <a:lstStyle/>
          <a:p>
            <a:r>
              <a:rPr lang="en-US" sz="5400" b="1" dirty="0">
                <a:solidFill>
                  <a:schemeClr val="tx2"/>
                </a:solidFill>
              </a:rPr>
              <a:t> MISSING VALUES OR NULL VALUES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781C92-B996-83E7-2134-BF54F43CE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1006475"/>
            <a:ext cx="18135600" cy="9220200"/>
          </a:xfrm>
          <a:prstGeom prst="rect">
            <a:avLst/>
          </a:prstGeom>
        </p:spPr>
      </p:pic>
      <p:sp>
        <p:nvSpPr>
          <p:cNvPr id="6" name="TextBox 5">
            <a:extLst>
              <a:ext uri="{FF2B5EF4-FFF2-40B4-BE49-F238E27FC236}">
                <a16:creationId xmlns:a16="http://schemas.microsoft.com/office/drawing/2014/main" id="{4649556A-4D5A-24B9-F859-CB638D9B4AC4}"/>
              </a:ext>
            </a:extLst>
          </p:cNvPr>
          <p:cNvSpPr txBox="1"/>
          <p:nvPr/>
        </p:nvSpPr>
        <p:spPr>
          <a:xfrm>
            <a:off x="13100050" y="1920875"/>
            <a:ext cx="7239000" cy="1446550"/>
          </a:xfrm>
          <a:prstGeom prst="rect">
            <a:avLst/>
          </a:prstGeom>
          <a:noFill/>
        </p:spPr>
        <p:txBody>
          <a:bodyPr wrap="square" rtlCol="0">
            <a:spAutoFit/>
          </a:bodyPr>
          <a:lstStyle/>
          <a:p>
            <a:r>
              <a:rPr lang="en-US" sz="8800" b="1" dirty="0"/>
              <a:t>outliers</a:t>
            </a:r>
          </a:p>
        </p:txBody>
      </p:sp>
    </p:spTree>
    <p:extLst>
      <p:ext uri="{BB962C8B-B14F-4D97-AF65-F5344CB8AC3E}">
        <p14:creationId xmlns:p14="http://schemas.microsoft.com/office/powerpoint/2010/main" val="348796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2695" y="1100205"/>
            <a:ext cx="5579110" cy="887094"/>
          </a:xfrm>
          <a:prstGeom prst="rect">
            <a:avLst/>
          </a:prstGeom>
        </p:spPr>
        <p:txBody>
          <a:bodyPr vert="horz" wrap="square" lIns="0" tIns="12700" rIns="0" bIns="0" rtlCol="0">
            <a:spAutoFit/>
          </a:bodyPr>
          <a:lstStyle/>
          <a:p>
            <a:pPr marL="12700">
              <a:lnSpc>
                <a:spcPct val="100000"/>
              </a:lnSpc>
              <a:spcBef>
                <a:spcPts val="100"/>
              </a:spcBef>
            </a:pPr>
            <a:r>
              <a:rPr spc="-630" dirty="0">
                <a:solidFill>
                  <a:schemeClr val="accent6"/>
                </a:solidFill>
              </a:rPr>
              <a:t>VISUALIZATION</a:t>
            </a:r>
          </a:p>
        </p:txBody>
      </p:sp>
      <p:pic>
        <p:nvPicPr>
          <p:cNvPr id="5" name="Picture 4">
            <a:extLst>
              <a:ext uri="{FF2B5EF4-FFF2-40B4-BE49-F238E27FC236}">
                <a16:creationId xmlns:a16="http://schemas.microsoft.com/office/drawing/2014/main" id="{6C5F6067-5FC3-C027-C234-26A8F3C7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450" y="2606675"/>
            <a:ext cx="17754600" cy="76024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D9C19-CCB1-7626-01F2-5236855EE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850" y="1158876"/>
            <a:ext cx="16459200" cy="9296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TotalTime>
  <Words>355</Words>
  <Application>Microsoft Office PowerPoint</Application>
  <PresentationFormat>Custom</PresentationFormat>
  <Paragraphs>55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Lucida Sans Unicode</vt:lpstr>
      <vt:lpstr>Tahoma</vt:lpstr>
      <vt:lpstr>Trebuchet MS</vt:lpstr>
      <vt:lpstr>Verdana</vt:lpstr>
      <vt:lpstr>Office Theme</vt:lpstr>
      <vt:lpstr>PowerPoint Presentation</vt:lpstr>
      <vt:lpstr>Shaikh Banisha Begum</vt:lpstr>
      <vt:lpstr>Exploratory Data  Analysis</vt:lpstr>
      <vt:lpstr>Objective</vt:lpstr>
      <vt:lpstr>Libraries</vt:lpstr>
      <vt:lpstr>EXPLORATORY DATA ANALYSIS</vt:lpstr>
      <vt:lpstr>PowerPoint Presentation</vt:lpstr>
      <vt:lpstr>VISUALIZATION</vt:lpstr>
      <vt:lpstr>PowerPoint Presentation</vt:lpstr>
      <vt:lpstr>PowerPoint Presentation</vt:lpstr>
      <vt:lpstr>PowerPoint Presentation</vt:lpstr>
      <vt:lpstr>PowerPoint Presentation</vt:lpstr>
      <vt:lpstr>MODEL BUILDING</vt:lpstr>
      <vt:lpstr>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Energy Blog Banner in Blue and Yellow Simple Style</dc:title>
  <dc:creator>Aditya Manchelwad</dc:creator>
  <cp:keywords>DAGPOtOV_N8,BAFuQTKyOS4</cp:keywords>
  <cp:lastModifiedBy>unnatipkalmase@gmail.com</cp:lastModifiedBy>
  <cp:revision>3</cp:revision>
  <dcterms:created xsi:type="dcterms:W3CDTF">2024-10-03T05:39:38Z</dcterms:created>
  <dcterms:modified xsi:type="dcterms:W3CDTF">2024-10-04T05:54:48Z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2024-08-30T00:00:00Z</vt:filetime>
  </property>
  <property fmtid="{D5CDD505-2E9C-101B-9397-08002B2CF9AE}" pid="3" name="Creator">
    <vt:lpwstr>Canva</vt:lpwstr>
  </property>
  <property fmtid="{D5CDD505-2E9C-101B-9397-08002B2CF9AE}" pid="4" name="LastSaved">
    <vt:filetime>2024-10-03T00:00:00Z</vt:filetime>
  </property>
</Properties>
</file>